
<file path=[Content_Types].xml><?xml version="1.0" encoding="utf-8"?>
<Types xmlns="http://schemas.openxmlformats.org/package/2006/content-types">
  <Default Extension="xml" ContentType="application/xml"/>
  <Default Extension="mov" ContentType="video/unknown"/>
  <Default Extension="bin" ContentType="application/vnd.openxmlformats-officedocument.presentationml.printerSettings"/>
  <Default Extension="png" ContentType="image/png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6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A18EF-1B59-0941-9970-4FFD6E0FEB17}" type="datetimeFigureOut">
              <a:rPr lang="en-US" smtClean="0"/>
              <a:t>2/23/16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B483E-A94C-CA4F-A76A-93D2B904D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888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A18EF-1B59-0941-9970-4FFD6E0FEB17}" type="datetimeFigureOut">
              <a:rPr lang="en-US" smtClean="0"/>
              <a:t>2/23/16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B483E-A94C-CA4F-A76A-93D2B904D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9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A18EF-1B59-0941-9970-4FFD6E0FEB17}" type="datetimeFigureOut">
              <a:rPr lang="en-US" smtClean="0"/>
              <a:t>2/23/16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B483E-A94C-CA4F-A76A-93D2B904D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560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A18EF-1B59-0941-9970-4FFD6E0FEB17}" type="datetimeFigureOut">
              <a:rPr lang="en-US" smtClean="0"/>
              <a:t>2/23/16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B483E-A94C-CA4F-A76A-93D2B904D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28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A18EF-1B59-0941-9970-4FFD6E0FEB17}" type="datetimeFigureOut">
              <a:rPr lang="en-US" smtClean="0"/>
              <a:t>2/23/16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B483E-A94C-CA4F-A76A-93D2B904D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0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A18EF-1B59-0941-9970-4FFD6E0FEB17}" type="datetimeFigureOut">
              <a:rPr lang="en-US" smtClean="0"/>
              <a:t>2/23/16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B483E-A94C-CA4F-A76A-93D2B904D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095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A18EF-1B59-0941-9970-4FFD6E0FEB17}" type="datetimeFigureOut">
              <a:rPr lang="en-US" smtClean="0"/>
              <a:t>2/23/16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B483E-A94C-CA4F-A76A-93D2B904D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247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A18EF-1B59-0941-9970-4FFD6E0FEB17}" type="datetimeFigureOut">
              <a:rPr lang="en-US" smtClean="0"/>
              <a:t>2/23/16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B483E-A94C-CA4F-A76A-93D2B904D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510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A18EF-1B59-0941-9970-4FFD6E0FEB17}" type="datetimeFigureOut">
              <a:rPr lang="en-US" smtClean="0"/>
              <a:t>2/23/16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B483E-A94C-CA4F-A76A-93D2B904D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A18EF-1B59-0941-9970-4FFD6E0FEB17}" type="datetimeFigureOut">
              <a:rPr lang="en-US" smtClean="0"/>
              <a:t>2/23/16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B483E-A94C-CA4F-A76A-93D2B904D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17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A18EF-1B59-0941-9970-4FFD6E0FEB17}" type="datetimeFigureOut">
              <a:rPr lang="en-US" smtClean="0"/>
              <a:t>2/23/16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B483E-A94C-CA4F-A76A-93D2B904D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919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A18EF-1B59-0941-9970-4FFD6E0FEB17}" type="datetimeFigureOut">
              <a:rPr lang="en-US" smtClean="0"/>
              <a:t>2/23/16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B483E-A94C-CA4F-A76A-93D2B904D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9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cesst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2236" y="900693"/>
            <a:ext cx="7621770" cy="59573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2236" y="470253"/>
            <a:ext cx="8231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Sea ice seasonal prediction, climate change projections, and climate modeling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186705" y="982368"/>
            <a:ext cx="1137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Bitz group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11295" y="6415137"/>
            <a:ext cx="5136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0.1 degree ocean and sea ice coupled to atmosphere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740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23</Words>
  <Application>Microsoft Macintosh PowerPoint</Application>
  <PresentationFormat>On-screen Show (4:3)</PresentationFormat>
  <Paragraphs>3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Cecilia Bitz</dc:creator>
  <cp:lastModifiedBy>Cecilia Bitz</cp:lastModifiedBy>
  <cp:revision>1</cp:revision>
  <dcterms:created xsi:type="dcterms:W3CDTF">2016-02-23T17:49:44Z</dcterms:created>
  <dcterms:modified xsi:type="dcterms:W3CDTF">2016-02-23T17:52:50Z</dcterms:modified>
</cp:coreProperties>
</file>