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719C"/>
    <a:srgbClr val="0F5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48" d="100"/>
          <a:sy n="48" d="100"/>
        </p:scale>
        <p:origin x="5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0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1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4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9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4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2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3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7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BCBC9-16CD-4177-B75B-4C5F5007163C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5DEF7-A552-4DB6-B46F-97558BEE7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2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39820" y="1737069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Forecast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39820" y="2381249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Observations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820" y="3070984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Analysis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99235" y="3726762"/>
            <a:ext cx="2061210" cy="438149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Research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99235" y="4416497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Aircraft Flights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39820" y="1092889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Home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99235" y="5032103"/>
            <a:ext cx="2061210" cy="438149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Science Summaries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99235" y="5735504"/>
            <a:ext cx="1866900" cy="419100"/>
          </a:xfrm>
          <a:prstGeom prst="rect">
            <a:avLst/>
          </a:prstGeom>
          <a:solidFill>
            <a:schemeClr val="bg1"/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Archive Links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58342" y="1092889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Home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58342" y="1737069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Forecast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58342" y="2381249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Observations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58342" y="3070984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Analysis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58342" y="3726761"/>
            <a:ext cx="2061210" cy="4381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Research Products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58342" y="4415877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Aircraft Flights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58342" y="5032103"/>
            <a:ext cx="2061210" cy="4381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Science Summaries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58342" y="5735502"/>
            <a:ext cx="1866900" cy="419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0"/>
                <a:solidFill>
                  <a:srgbClr val="41719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Archive Links</a:t>
            </a:r>
            <a:endParaRPr lang="en-US" b="1" dirty="0">
              <a:ln w="0"/>
              <a:solidFill>
                <a:srgbClr val="41719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292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brodzik</dc:creator>
  <cp:lastModifiedBy>brodzik</cp:lastModifiedBy>
  <cp:revision>3</cp:revision>
  <dcterms:created xsi:type="dcterms:W3CDTF">2014-12-16T01:53:17Z</dcterms:created>
  <dcterms:modified xsi:type="dcterms:W3CDTF">2014-12-16T02:07:58Z</dcterms:modified>
</cp:coreProperties>
</file>