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719C"/>
    <a:srgbClr val="0F51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08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2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17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44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79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25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99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4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25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634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670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52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39820" y="1737069"/>
            <a:ext cx="1866900" cy="419100"/>
          </a:xfrm>
          <a:prstGeom prst="rect">
            <a:avLst/>
          </a:prstGeom>
          <a:solidFill>
            <a:schemeClr val="bg1"/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Forecast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39819" y="2381249"/>
            <a:ext cx="2305350" cy="419100"/>
          </a:xfrm>
          <a:prstGeom prst="rect">
            <a:avLst/>
          </a:prstGeom>
          <a:solidFill>
            <a:schemeClr val="bg1"/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Current Observations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819" y="3070984"/>
            <a:ext cx="2305350" cy="419100"/>
          </a:xfrm>
          <a:prstGeom prst="rect">
            <a:avLst/>
          </a:prstGeom>
          <a:solidFill>
            <a:schemeClr val="bg1"/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Model Initial Analysis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99235" y="3726762"/>
            <a:ext cx="2061210" cy="438149"/>
          </a:xfrm>
          <a:prstGeom prst="rect">
            <a:avLst/>
          </a:prstGeom>
          <a:solidFill>
            <a:schemeClr val="bg1"/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Research Products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99235" y="4416497"/>
            <a:ext cx="1866900" cy="419100"/>
          </a:xfrm>
          <a:prstGeom prst="rect">
            <a:avLst/>
          </a:prstGeom>
          <a:solidFill>
            <a:schemeClr val="bg1"/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Aircraft Flights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39820" y="1092889"/>
            <a:ext cx="1866900" cy="419100"/>
          </a:xfrm>
          <a:prstGeom prst="rect">
            <a:avLst/>
          </a:prstGeom>
          <a:solidFill>
            <a:schemeClr val="bg1"/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Home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99235" y="5032103"/>
            <a:ext cx="2061210" cy="438149"/>
          </a:xfrm>
          <a:prstGeom prst="rect">
            <a:avLst/>
          </a:prstGeom>
          <a:solidFill>
            <a:schemeClr val="bg1"/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Science Summaries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99235" y="5735504"/>
            <a:ext cx="1866900" cy="419100"/>
          </a:xfrm>
          <a:prstGeom prst="rect">
            <a:avLst/>
          </a:prstGeom>
          <a:solidFill>
            <a:schemeClr val="bg1"/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Archive Links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958342" y="1034909"/>
            <a:ext cx="1866900" cy="4191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Home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958342" y="1737069"/>
            <a:ext cx="1866900" cy="4191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Forecast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958342" y="3726761"/>
            <a:ext cx="2061210" cy="4381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Research Products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958342" y="4415877"/>
            <a:ext cx="1866900" cy="4191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Aircraft Flights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958342" y="5032103"/>
            <a:ext cx="2061210" cy="4381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Science Summaries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958342" y="5735502"/>
            <a:ext cx="1866900" cy="4191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Archive Links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958342" y="3082581"/>
            <a:ext cx="2305350" cy="4191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Model Initial Analysis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958342" y="2387828"/>
            <a:ext cx="2305350" cy="4191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Current Observations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2922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1219</TotalTime>
  <Words>30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brodzik</dc:creator>
  <cp:lastModifiedBy>brodzik</cp:lastModifiedBy>
  <cp:revision>5</cp:revision>
  <dcterms:created xsi:type="dcterms:W3CDTF">2014-12-16T01:53:17Z</dcterms:created>
  <dcterms:modified xsi:type="dcterms:W3CDTF">2014-12-16T22:12:46Z</dcterms:modified>
</cp:coreProperties>
</file>