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C3B34570-F13E-4074-A93D-BB7FC5CA3C83}">
          <p14:sldIdLst>
            <p14:sldId id="25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662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610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455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09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794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590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70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7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167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190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EE4D-DC0A-4942-9206-8B42288642FB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592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AEE4D-DC0A-4942-9206-8B42288642FB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C5336-FFBC-4D51-A960-AC637AF99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25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515" y="2551772"/>
            <a:ext cx="981305" cy="7366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367" y="2551772"/>
            <a:ext cx="981305" cy="7366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524" y="2551772"/>
            <a:ext cx="981306" cy="7366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211" y="2551772"/>
            <a:ext cx="981306" cy="73663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725" y="1517075"/>
            <a:ext cx="1119812" cy="94934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748776" y="1668580"/>
            <a:ext cx="23306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OLYMPEX – A Ground Validation Field Program in the Pacific Northwest</a:t>
            </a:r>
            <a:endParaRPr lang="en-US" sz="12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517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brodzik</dc:creator>
  <cp:lastModifiedBy>brodzik</cp:lastModifiedBy>
  <cp:revision>5</cp:revision>
  <dcterms:created xsi:type="dcterms:W3CDTF">2013-11-05T19:20:33Z</dcterms:created>
  <dcterms:modified xsi:type="dcterms:W3CDTF">2013-11-05T19:54:03Z</dcterms:modified>
</cp:coreProperties>
</file>