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C3B34570-F13E-4074-A93D-BB7FC5CA3C83}">
          <p14:sldIdLst/>
        </p14:section>
        <p14:section name="Untitled Section" id="{86E1B44C-9AA5-4F50-B3F4-69392A7082ED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3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EE4D-DC0A-4942-9206-8B42288642FB}" type="datetimeFigureOut">
              <a:rPr lang="en-US" smtClean="0"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5336-FFBC-4D51-A960-AC637AF99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662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EE4D-DC0A-4942-9206-8B42288642FB}" type="datetimeFigureOut">
              <a:rPr lang="en-US" smtClean="0"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5336-FFBC-4D51-A960-AC637AF99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610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EE4D-DC0A-4942-9206-8B42288642FB}" type="datetimeFigureOut">
              <a:rPr lang="en-US" smtClean="0"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5336-FFBC-4D51-A960-AC637AF99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455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EE4D-DC0A-4942-9206-8B42288642FB}" type="datetimeFigureOut">
              <a:rPr lang="en-US" smtClean="0"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5336-FFBC-4D51-A960-AC637AF99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109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EE4D-DC0A-4942-9206-8B42288642FB}" type="datetimeFigureOut">
              <a:rPr lang="en-US" smtClean="0"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5336-FFBC-4D51-A960-AC637AF99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794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EE4D-DC0A-4942-9206-8B42288642FB}" type="datetimeFigureOut">
              <a:rPr lang="en-US" smtClean="0"/>
              <a:t>11/13/2013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5336-FFBC-4D51-A960-AC637AF99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590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EE4D-DC0A-4942-9206-8B42288642FB}" type="datetimeFigureOut">
              <a:rPr lang="en-US" smtClean="0"/>
              <a:t>11/13/2013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5336-FFBC-4D51-A960-AC637AF99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070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EE4D-DC0A-4942-9206-8B42288642FB}" type="datetimeFigureOut">
              <a:rPr lang="en-US" smtClean="0"/>
              <a:t>11/13/2013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5336-FFBC-4D51-A960-AC637AF99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572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EE4D-DC0A-4942-9206-8B42288642FB}" type="datetimeFigureOut">
              <a:rPr lang="en-US" smtClean="0"/>
              <a:t>11/13/2013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5336-FFBC-4D51-A960-AC637AF99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167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EE4D-DC0A-4942-9206-8B42288642FB}" type="datetimeFigureOut">
              <a:rPr lang="en-US" smtClean="0"/>
              <a:t>11/13/2013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5336-FFBC-4D51-A960-AC637AF99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190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EE4D-DC0A-4942-9206-8B42288642FB}" type="datetimeFigureOut">
              <a:rPr lang="en-US" smtClean="0"/>
              <a:t>11/13/2013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5336-FFBC-4D51-A960-AC637AF99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592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AEE4D-DC0A-4942-9206-8B42288642FB}" type="datetimeFigureOut">
              <a:rPr lang="en-US" smtClean="0"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C5336-FFBC-4D51-A960-AC637AF99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225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286776" y="2551771"/>
            <a:ext cx="3912302" cy="736634"/>
            <a:chOff x="2306401" y="2551771"/>
            <a:chExt cx="3912302" cy="736634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06401" y="2551772"/>
              <a:ext cx="981305" cy="736633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56092" y="2551771"/>
              <a:ext cx="981305" cy="736634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37397" y="2551771"/>
              <a:ext cx="981306" cy="736634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81246" y="2551771"/>
              <a:ext cx="981306" cy="736634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136" y="1872200"/>
            <a:ext cx="1670508" cy="141620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286776" y="1983532"/>
            <a:ext cx="40694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OLYMPEX – A NASA/GPM Ground Validation Field Campaign in the Pacific Northwest</a:t>
            </a:r>
            <a:endParaRPr lang="en-US" sz="1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517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074151" y="959688"/>
            <a:ext cx="8686516" cy="968526"/>
            <a:chOff x="483136" y="4747145"/>
            <a:chExt cx="8686516" cy="968526"/>
          </a:xfrm>
        </p:grpSpPr>
        <p:sp>
          <p:nvSpPr>
            <p:cNvPr id="2" name="TextBox 1"/>
            <p:cNvSpPr txBox="1"/>
            <p:nvPr/>
          </p:nvSpPr>
          <p:spPr>
            <a:xfrm>
              <a:off x="483136" y="4783873"/>
              <a:ext cx="1803640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chemeClr val="accent1">
                      <a:lumMod val="75000"/>
                    </a:schemeClr>
                  </a:solidFill>
                </a:rPr>
                <a:t>Project Websites</a:t>
              </a:r>
              <a:endParaRPr lang="en-US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83136" y="5346339"/>
              <a:ext cx="180364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chemeClr val="accent1">
                      <a:lumMod val="75000"/>
                    </a:schemeClr>
                  </a:solidFill>
                </a:rPr>
                <a:t>Project Websites</a:t>
              </a:r>
              <a:endParaRPr lang="en-US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777428" y="5346339"/>
              <a:ext cx="180364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accent1">
                      <a:lumMod val="75000"/>
                    </a:schemeClr>
                  </a:solidFill>
                </a:rPr>
                <a:t>Data</a:t>
              </a:r>
              <a:endParaRPr lang="en-US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777428" y="4747145"/>
              <a:ext cx="1803640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accent1">
                      <a:lumMod val="75000"/>
                    </a:schemeClr>
                  </a:solidFill>
                </a:rPr>
                <a:t>Data</a:t>
              </a:r>
              <a:endParaRPr lang="en-US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071720" y="4778968"/>
              <a:ext cx="1803640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accent1">
                      <a:lumMod val="75000"/>
                    </a:schemeClr>
                  </a:solidFill>
                </a:rPr>
                <a:t>Home</a:t>
              </a:r>
              <a:endParaRPr lang="en-US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071720" y="5346339"/>
              <a:ext cx="180364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accent1">
                      <a:lumMod val="75000"/>
                    </a:schemeClr>
                  </a:solidFill>
                </a:rPr>
                <a:t>Home</a:t>
              </a:r>
              <a:endParaRPr lang="en-US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366012" y="4778968"/>
              <a:ext cx="1803640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accent1">
                      <a:lumMod val="75000"/>
                    </a:schemeClr>
                  </a:solidFill>
                </a:rPr>
                <a:t>Meetings</a:t>
              </a:r>
              <a:endParaRPr lang="en-US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366012" y="5346339"/>
              <a:ext cx="180364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accent1">
                      <a:lumMod val="75000"/>
                    </a:schemeClr>
                  </a:solidFill>
                </a:rPr>
                <a:t>Meetings</a:t>
              </a:r>
              <a:endParaRPr lang="en-US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97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06052" y="2836561"/>
            <a:ext cx="8754615" cy="106689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390289" y="4344510"/>
            <a:ext cx="1821302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Reports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10985" y="4344510"/>
            <a:ext cx="1821302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Ops Products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83849" y="4328844"/>
            <a:ext cx="1812471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Model Products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499444" y="4328844"/>
            <a:ext cx="195809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Research Products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760667" y="4310892"/>
            <a:ext cx="1820665" cy="3687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Missions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395557" y="4884926"/>
            <a:ext cx="1821302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Reports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410985" y="4879634"/>
            <a:ext cx="1821302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Ops Products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385372" y="4879634"/>
            <a:ext cx="1812471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Model Products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499444" y="4879634"/>
            <a:ext cx="1958099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Research Products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760667" y="4879634"/>
            <a:ext cx="1820665" cy="36871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Missions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390289" y="5510649"/>
            <a:ext cx="180364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Home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390289" y="6156413"/>
            <a:ext cx="1803640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Home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813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1437</TotalTime>
  <Words>40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brodzik</dc:creator>
  <cp:lastModifiedBy>Stacy</cp:lastModifiedBy>
  <cp:revision>19</cp:revision>
  <dcterms:created xsi:type="dcterms:W3CDTF">2013-11-05T19:20:33Z</dcterms:created>
  <dcterms:modified xsi:type="dcterms:W3CDTF">2013-11-14T01:36:50Z</dcterms:modified>
</cp:coreProperties>
</file>