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/>
    <p:restoredTop sz="94616"/>
  </p:normalViewPr>
  <p:slideViewPr>
    <p:cSldViewPr snapToGrid="0" snapToObjects="1">
      <p:cViewPr varScale="1">
        <p:scale>
          <a:sx n="130" d="100"/>
          <a:sy n="130" d="100"/>
        </p:scale>
        <p:origin x="192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82EB-CA43-3248-A095-0DB620FAC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0BE62-2304-7F4F-8ED4-3C29AC9DC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DABF6-8295-F64B-A290-69A12E08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91FBD-5F72-D247-BEBA-67A697E2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4BAB3-BD22-7F48-990E-AC8E137B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6A8D-8257-AA44-83FD-3BDF5D1F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FE41F-1E80-7244-A628-4EDD8BE59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8B63E-8FEE-A340-81B9-119D972C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9871-37B8-FE42-AF44-CD040E99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F83E2-EA02-064C-835D-D8265FC9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9F93A-43F7-7841-A53B-BA1333C54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4323-6F93-E542-A08C-2A8C98CFB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5B33D-B74E-BF4F-9294-433C1CB2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EB6EF-3EF8-4C4B-8E86-84446789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1E88-7DD6-4742-B38B-A0E5BFF5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BBAF-0205-B94B-86ED-B45710E1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564A-263F-AC4D-BC85-20D62314B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DEB25-72FD-6A45-A7B7-42B1FEB6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4314A-F4F3-EF4B-B037-E1DEA9B5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02A13-BE3A-9D4D-B42F-01AF78E2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85DD-FE99-A94A-B9B8-A52A8623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2AB3-9B77-B845-A990-64D8C0DAD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FAE4-4DEA-1D40-9DA6-1A3DFCF8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B75DA-C29F-D04E-86A9-F67BDE7D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A27F-A1E3-3144-8C49-7A4D07E7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6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F14D-F37B-244F-A756-CEB4ED41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F21B-D33F-8B45-9CBF-90B89A9BA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FFCEE-91FD-DC40-B31D-FAC90DAE0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81402-BA04-FC41-834A-4584FB22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EA5D3-EAB7-5A41-B321-A972A034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BD4F3-A959-474E-9962-603BCB33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4820-0C9E-3340-893A-BC4E7FDD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07A3D-D831-1944-83FC-972CC22DD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58AD9-D333-6341-92D6-C4D072582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55583-4531-3A43-AD80-0F32FB917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38E60-0CD1-B848-9925-38D57929F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8449B-16FC-C64D-BA10-5A01A20B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6E144-B1AE-9842-A76F-870C294E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5A808-7E55-F548-9A02-DE8092B4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323A-2282-114E-BF74-B414A390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959A2-CFFE-EF4C-B17A-13C9DBC7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24C8F-5A25-9141-B05C-77649AFE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8F5F5-171C-C243-88F7-51587795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C70D1-6F28-E141-8007-CE3714EE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8874C-11A0-A449-B5E2-6923CA38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08CDC-DE9A-8442-9641-6018CA02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8125-2035-B74F-88D7-C42B0CD4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7301-11E5-E140-8FB4-6CF49D701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3319E-0AA5-9A40-8767-771209B17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321C3-A8AF-EF47-BF7D-53204D80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549CB-DD11-914B-A667-FB0AD340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D7E60-0805-4444-9693-1EABF43B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B89A-BC2C-C548-A736-1F0EE087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A4FEA-A433-9149-BDFF-5016E938F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0AF8B-742E-5746-8B1A-DA7DA25A2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F8711-6C88-D347-9FC6-9C32FAFA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625EB-F538-AB4B-BC5C-9C116DA9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B50A5-4FD8-D741-877A-4642A804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2E435-5F2A-A24E-8198-02575140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F206D-14D0-924E-BFF5-68F4CDEAF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51E9-1216-C34F-8A24-5778B4CAD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5A59-37F8-E04B-98F9-CE66B38DCC31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BA764-59AF-DC48-BAE4-9BD4C9F8C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4C9FC-BE2C-1C41-8FBC-42CDC0DA3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EEE7-FE76-1B4E-A5D3-88B8A79F6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7F6E-5AF2-6649-8AD0-B720E5F4F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84AE5-B9C0-534C-94C1-CEAE0460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6BAEE-4579-294F-AE31-B5097D8B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4AB6C3-A2E3-9C4E-8144-3E481E96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88" y="3783497"/>
            <a:ext cx="3003132" cy="2995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75721-117F-FB4C-8F6E-AD8972820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588" y="665407"/>
            <a:ext cx="2966895" cy="2959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0CECD-49F7-8344-A499-788357B12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947" y="3812390"/>
            <a:ext cx="2938019" cy="2938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2E74D-8797-E146-8082-0D3E0AB0F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499" y="665407"/>
            <a:ext cx="2938020" cy="2959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1C2-B130-6041-AA7F-62D19BBDC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966" y="1411793"/>
            <a:ext cx="840246" cy="1957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A4A485-0EFA-2046-A485-2BD0A751A958}"/>
              </a:ext>
            </a:extLst>
          </p:cNvPr>
          <p:cNvSpPr txBox="1"/>
          <p:nvPr/>
        </p:nvSpPr>
        <p:spPr>
          <a:xfrm>
            <a:off x="193431" y="1420455"/>
            <a:ext cx="27781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(V05)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Surface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99.8 mm/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1CFC8-A5A2-7142-AC23-AC09FA92DD07}"/>
              </a:ext>
            </a:extLst>
          </p:cNvPr>
          <p:cNvSpPr txBox="1"/>
          <p:nvPr/>
        </p:nvSpPr>
        <p:spPr>
          <a:xfrm>
            <a:off x="88099" y="4358069"/>
            <a:ext cx="2883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(ITE607)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Surface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99.4 mm/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26EB3-B698-F846-82D1-612E5AD3455C}"/>
              </a:ext>
            </a:extLst>
          </p:cNvPr>
          <p:cNvSpPr txBox="1"/>
          <p:nvPr/>
        </p:nvSpPr>
        <p:spPr>
          <a:xfrm>
            <a:off x="3697670" y="203742"/>
            <a:ext cx="598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Surface Precipitation Changes (V05 vs ITE607)</a:t>
            </a:r>
          </a:p>
        </p:txBody>
      </p:sp>
    </p:spTree>
    <p:extLst>
      <p:ext uri="{BB962C8B-B14F-4D97-AF65-F5344CB8AC3E}">
        <p14:creationId xmlns:p14="http://schemas.microsoft.com/office/powerpoint/2010/main" val="282046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2018-10-15T20:53:45Z</dcterms:created>
  <dcterms:modified xsi:type="dcterms:W3CDTF">2018-10-15T20:54:29Z</dcterms:modified>
</cp:coreProperties>
</file>