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336" r:id="rId4"/>
    <p:sldId id="293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33" r:id="rId13"/>
    <p:sldId id="334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E6E6E6"/>
    <a:srgbClr val="0079FF"/>
    <a:srgbClr val="03BF03"/>
    <a:srgbClr val="C720FF"/>
    <a:srgbClr val="00ECEC"/>
    <a:srgbClr val="BC3300"/>
    <a:srgbClr val="32B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2581" autoAdjust="0"/>
  </p:normalViewPr>
  <p:slideViewPr>
    <p:cSldViewPr>
      <p:cViewPr>
        <p:scale>
          <a:sx n="66" d="100"/>
          <a:sy n="66" d="100"/>
        </p:scale>
        <p:origin x="-40" y="-1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ADC498D0-B900-4FDD-80DC-D5FA75717548}" type="datetimeFigureOut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73AC17AF-15D7-4172-800A-87C51631BE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6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88272494-EB5E-44A7-A5E3-9828D803E509}" type="datetimeFigureOut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4" tIns="46061" rIns="92114" bIns="460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2114" tIns="46061" rIns="92114" bIns="460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4383BDFD-F60A-4A3D-B9DF-BD2C838A313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09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4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plot_location_recGE20_20181016.gs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7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plot_location_strGE20_20181016.gs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44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944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88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46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10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03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5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753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81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221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811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65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9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5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83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05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34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582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1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B16F-AE9B-43E4-B4C4-EECFB44ACC0B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400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3A86-EB25-4EDC-9B18-312FFAE595A7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02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2E99-37F7-4F1F-B652-D7E81151F7B4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3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2809-A780-4656-97D4-B584681710F3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8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F3C3-E583-45A1-A855-A39C965218C7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2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9E52-39D6-4FC9-A109-CC5BCA24BAEB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0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0E8-A8EE-409B-9600-0044B1DC213F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1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E76-4B4A-42E4-AFD4-8BB8F1C9ED3A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61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666-8379-4E40-89B1-A190AB28BB25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7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E70-F9EB-43C7-96D3-F07519F8A9C5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947-74C2-4E4E-8872-2F182F7FCD69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6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20E7-D6DD-4B6E-AD93-0CCF0A2A07BF}" type="datetime1">
              <a:rPr kumimoji="1" lang="ja-JP" altLang="en-US" smtClean="0"/>
              <a:t>2018/10/18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3B3487-3C5C-47DC-8362-C7DFAC1F466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1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39E15-6B6D-467E-9F1F-BCBE170EF518}"/>
              </a:ext>
            </a:extLst>
          </p:cNvPr>
          <p:cNvSpPr txBox="1"/>
          <p:nvPr/>
        </p:nvSpPr>
        <p:spPr>
          <a:xfrm>
            <a:off x="1403648" y="2348880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study on reclassification of </a:t>
            </a:r>
            <a:r>
              <a:rPr kumimoji="1" lang="en-US" altLang="ja-JP" sz="2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KuPR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in DPR V06</a:t>
            </a: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By Hiroki Tsuji    U. Tokyo</a:t>
            </a:r>
          </a:p>
          <a:p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with Yukari N.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Takayabu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10/16/2018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E2B0CB-BE84-4A3A-8C19-4D63FCD1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A8158A-62F5-4503-A0FE-F3345BF4F03A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45E80906-A6B9-41F9-B32E-83128FF5B83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792328099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365373059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105454146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71072790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39365910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064728162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1132117044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1832787219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04602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04999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24237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61626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354.828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362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225.018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85964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663.649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73995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1041.856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1037.279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5.69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31225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482.300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990.064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69021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130.936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545.051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78535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49.425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50.966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33324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43.329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452.107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16602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123.552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6400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3153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101449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93331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1747.845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4442.514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6.02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787F36-E4DE-4C0A-A4A6-0AF3728D5C19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0B3F5D6-33BC-4A60-8DA4-3BDAC0FE958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848722866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150009033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77337276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969903616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4257948939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590408376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656864201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891910145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630780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780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61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424.333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15337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195.897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1348.157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5509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338.131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976.437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30548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47.790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1318.323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3.80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9908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1367.910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2543.161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10.71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29.81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0190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835.738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2716.722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4.66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0160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303.133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1113.810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3.64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4264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95.445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305.730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5120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64.328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842.682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3.20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6351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203.240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1191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36.525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38543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5324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349395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3248.373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11913.227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73D907-FDEB-4C39-A2EA-07E03F98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2F71BD-7D66-4E95-8C58-67AF13DE0C8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D0DAB3-D611-44E9-B951-BB4D131A32C9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CFF194-B65C-41CA-A4CE-110F7F50DA91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Reclassified pixels (</a:t>
            </a:r>
            <a:r>
              <a:rPr lang="en-US" altLang="ja-JP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  <a:r>
              <a:rPr lang="ja-JP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9D4C9-E65F-47EA-B84C-8064BF164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26937D-15E8-4EEC-A030-1BC07D2CEEF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2595C-2FDD-44BD-B2E9-D02BFA30F17C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B2886C-D03D-438E-A8B2-BEFC795C0E3D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Stratiform pixels (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EE89CE-23C4-4627-BB88-015BEA58E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147F9D-4955-4625-A29B-62C3E97DD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2" t="15606" r="7586" b="73385"/>
          <a:stretch/>
        </p:blipFill>
        <p:spPr>
          <a:xfrm>
            <a:off x="5289140" y="2132856"/>
            <a:ext cx="2133600" cy="18998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7308304" y="1484784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E28175-33F5-4C0D-921E-EE17836A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78559B-4C93-4D16-93A3-892C554B2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12C4DB-E2D6-4DAD-A16B-CFD3DF46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1907704" y="191683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8EFB9C71-A5FF-4CFC-B540-503AF9B67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1722" r="71846" b="63599"/>
          <a:stretch/>
        </p:blipFill>
        <p:spPr>
          <a:xfrm>
            <a:off x="827584" y="2926128"/>
            <a:ext cx="2160240" cy="18516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81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211927-587C-4119-A4D7-AB7FED787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65BD18-0381-4F91-A99F-0F92D08A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5124136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Exceptions to apply the Slope method: shallow rain, heavy ice precipitation, and large Z detected even BB exists (</a:t>
            </a:r>
            <a:r>
              <a:rPr lang="en-US" altLang="ja-JP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??:yukari)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endParaRPr lang="en-US" altLang="ja-JP" sz="1000" dirty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Slope Method is applied </a:t>
            </a:r>
            <a:r>
              <a:rPr lang="en-US" altLang="ja-JP" dirty="0">
                <a:solidFill>
                  <a:prstClr val="black"/>
                </a:solidFill>
              </a:rPr>
              <a:t>using </a:t>
            </a:r>
            <a:r>
              <a:rPr lang="en-US" altLang="ja-JP" dirty="0" err="1" smtClean="0">
                <a:solidFill>
                  <a:prstClr val="black"/>
                </a:solidFill>
              </a:rPr>
              <a:t>zFactorNPCorrected</a:t>
            </a:r>
            <a:r>
              <a:rPr lang="en-US" altLang="ja-JP" dirty="0" smtClean="0">
                <a:solidFill>
                  <a:prstClr val="black"/>
                </a:solidFill>
              </a:rPr>
              <a:t>, after the second loop of the Ku-band single frequency process.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6" y="427560"/>
            <a:ext cx="7621064" cy="30674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3546790"/>
            <a:ext cx="24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en-US" altLang="ja-JP" dirty="0" smtClean="0">
                <a:solidFill>
                  <a:prstClr val="black"/>
                </a:solidFill>
              </a:rPr>
              <a:t>Usual case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4365" y="3495038"/>
            <a:ext cx="35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(b) Case for Z becomes noise above 1.5km from the base altitude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4190364"/>
            <a:ext cx="84969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“Slope” is examined for convective precipitations. If Slope </a:t>
            </a:r>
            <a:r>
              <a:rPr lang="en-US" altLang="ja-JP" sz="2000" dirty="0">
                <a:solidFill>
                  <a:prstClr val="black"/>
                </a:solidFill>
              </a:rPr>
              <a:t>&gt;= 7.5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dBZ</a:t>
            </a:r>
            <a:r>
              <a:rPr lang="en-US" altLang="ja-JP" sz="2000" dirty="0" smtClean="0">
                <a:solidFill>
                  <a:prstClr val="black"/>
                </a:solidFill>
              </a:rPr>
              <a:t>/km, the type is reclassified as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stratiform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-11497"/>
            <a:ext cx="749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Reclassification to </a:t>
            </a:r>
            <a:r>
              <a:rPr kumimoji="1" lang="en-US" altLang="ja-JP" sz="2800" dirty="0" err="1" smtClean="0"/>
              <a:t>stratiform</a:t>
            </a:r>
            <a:r>
              <a:rPr kumimoji="1" lang="en-US" altLang="ja-JP" sz="2800" dirty="0" smtClean="0"/>
              <a:t> with “Slope Method”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32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DD0FC1-C071-4CE3-8ABD-9CEA02A4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472100" y="335699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445224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C2F1C0D-A9B4-48E4-823F-7DB42FFB6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48226" r="23650" b="39542"/>
          <a:stretch/>
        </p:blipFill>
        <p:spPr>
          <a:xfrm>
            <a:off x="1369717" y="1120475"/>
            <a:ext cx="4856066" cy="1942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6F142C-DBA5-4744-BA84-423194A0BA78}"/>
              </a:ext>
            </a:extLst>
          </p:cNvPr>
          <p:cNvSpPr/>
          <p:nvPr/>
        </p:nvSpPr>
        <p:spPr>
          <a:xfrm>
            <a:off x="3077670" y="1412776"/>
            <a:ext cx="192637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662DAD-CB40-492C-8985-AA81C407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8DEEEC-D19F-47C3-B329-6993A883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5682D3-5B21-4EE3-B959-419E1B990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796136" y="1916831"/>
            <a:ext cx="648072" cy="57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373216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0494B0EB-B9ED-4544-BE6F-584828269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6" t="24154" r="13258" b="66054"/>
          <a:stretch/>
        </p:blipFill>
        <p:spPr>
          <a:xfrm>
            <a:off x="457200" y="2841089"/>
            <a:ext cx="6146816" cy="1656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AFB1B8-B894-455C-BF03-E09112E4B954}"/>
              </a:ext>
            </a:extLst>
          </p:cNvPr>
          <p:cNvSpPr/>
          <p:nvPr/>
        </p:nvSpPr>
        <p:spPr>
          <a:xfrm>
            <a:off x="1979712" y="2841089"/>
            <a:ext cx="1872208" cy="1656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3C2728-A69A-451D-BB84-633F679477A2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501F20-6B79-4B74-B94C-967767864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5B8464-AF55-4B4F-9C6D-9FB54D8C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2203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7544" y="188640"/>
            <a:ext cx="8406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C00000"/>
                </a:solidFill>
              </a:rPr>
              <a:t>Modification of  precipitation types for V06, with the application of “slope method”     by </a:t>
            </a:r>
            <a:r>
              <a:rPr lang="en-US" altLang="ja-JP" sz="3200" dirty="0" err="1" smtClean="0">
                <a:solidFill>
                  <a:srgbClr val="C00000"/>
                </a:solidFill>
              </a:rPr>
              <a:t>Awaka</a:t>
            </a:r>
            <a:endParaRPr lang="en-US" altLang="ja-JP" sz="3200" dirty="0" smtClean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40352" y="4067780"/>
            <a:ext cx="1133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Stratiform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5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716402-6521-4C43-B4AB-E90F93451D55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A8AED57-5DDB-4581-A4F6-D151385726D2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985156753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174189754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43315187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41589022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58809454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747307020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126674906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853796356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99986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53379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46455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9492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7641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7366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9460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05505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28110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86978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69698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1595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8823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3881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204409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457987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387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65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7BEAF5-21DA-4DF9-B0DC-8CA84A9C2A27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10121811-DAB6-4B11-8A90-A3D30B4AC16B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277309723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68115645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93126712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588703048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4233868065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594725789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361551415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264069165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2980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1369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0146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5508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42534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2270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1808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685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6339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08475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73731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46017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3906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5068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4697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91201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660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1783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7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8C2850-6125-4CBC-BE6E-8644638FF9F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BAA0FEA-1D09-4BAA-AD95-8CEDF92546A5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2210333473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10148021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08873565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87104484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653376963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194634121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252901303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4294014562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26598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4664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0766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7795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130.719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567.207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71883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938.793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2773.779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5497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755.648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4083.425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2551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8932.242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13466.810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24.23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268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11382.650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17092.390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4214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2957.772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3179.074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87365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1701.453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41340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249.637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3100.098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64772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101.589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413.245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73806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125.803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218.246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1787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21822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14356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25824.454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46595.727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8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87CE82-ADAD-4337-87D9-07C03E2560E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0B3BBAB-8D35-44D6-80FD-1BCF1DB453E7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186846219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7017797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25273390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83623889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28852831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49385620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89995586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67361643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218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46090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115.893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5093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44.246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218.072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73029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887.449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1932.390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11.54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41510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4236.132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6639.661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80507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2493.049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9537.784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07426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23710.580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23861.820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42.94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3448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24612.710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32805.420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45.31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5091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4919.809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6530.861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611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765.040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3562.429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33.76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9574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556.701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5706.419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4.45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74153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728.950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2611.810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9.33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6180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224.814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1680.653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61363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44.129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702730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46.506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62668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63179.479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95293.847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29.15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3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6B284-4EDE-4BB3-81D4-190F2081AAAB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551E656-68B1-4D2F-A551-18C05AC9D62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2363551986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3282619409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894703599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665716226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371836119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056787417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1810262720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415123693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002054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97911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209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81051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2960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1585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61990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60157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3105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2607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80957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60585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48874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67584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3809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090193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41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BBD327-D047-439D-9D6B-2DC60EF05FF3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A5A15AD-186F-4D8C-812A-E934DB1AAC7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525215020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11911903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57907595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95771377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862344815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565031285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391645203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782289560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68212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3069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8229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947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3.08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05668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5805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61766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18094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5026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226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47334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28692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3424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14621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23126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71122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77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60529</TotalTime>
  <Words>1871</Words>
  <Application>Microsoft Office PowerPoint</Application>
  <PresentationFormat>画面に合わせる (4:3)</PresentationFormat>
  <Paragraphs>1315</Paragraphs>
  <Slides>25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Meiryo UI</vt:lpstr>
      <vt:lpstr>ＭＳ Ｐゴシック</vt:lpstr>
      <vt:lpstr>游ゴシック</vt:lpstr>
      <vt:lpstr>Arial</vt:lpstr>
      <vt:lpstr>Calibri</vt:lpstr>
      <vt:lpstr>Helvetica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渦の大きさの変化について</dc:title>
  <dc:creator>HIROKI</dc:creator>
  <cp:lastModifiedBy>yukari</cp:lastModifiedBy>
  <cp:revision>2005</cp:revision>
  <cp:lastPrinted>2017-07-09T10:47:16Z</cp:lastPrinted>
  <dcterms:created xsi:type="dcterms:W3CDTF">2012-02-20T03:38:53Z</dcterms:created>
  <dcterms:modified xsi:type="dcterms:W3CDTF">2018-10-18T03:12:23Z</dcterms:modified>
</cp:coreProperties>
</file>