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4" r:id="rId2"/>
    <p:sldId id="271" r:id="rId3"/>
    <p:sldId id="261" r:id="rId4"/>
    <p:sldId id="283" r:id="rId5"/>
    <p:sldId id="272" r:id="rId6"/>
    <p:sldId id="281" r:id="rId7"/>
    <p:sldId id="282" r:id="rId8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50" d="100"/>
          <a:sy n="150" d="100"/>
        </p:scale>
        <p:origin x="-4136" y="-10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6/27/18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1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6/27/18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74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6/27/18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07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6/27/18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15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6/27/18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50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6/27/18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6/27/18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6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6/27/18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2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6/27/18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39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6/27/18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18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6/27/18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55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/>
              <a:t>6/27/18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4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35336"/>
          <a:stretch/>
        </p:blipFill>
        <p:spPr>
          <a:xfrm>
            <a:off x="192441" y="473321"/>
            <a:ext cx="3320415" cy="2778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8397" b="39367"/>
          <a:stretch/>
        </p:blipFill>
        <p:spPr>
          <a:xfrm>
            <a:off x="3579342" y="473321"/>
            <a:ext cx="3041591" cy="26051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98651" y="1058222"/>
            <a:ext cx="712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339625" y="103989"/>
            <a:ext cx="217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DWC Event Locations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291099" y="450267"/>
            <a:ext cx="112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Moderate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839458" y="450267"/>
            <a:ext cx="800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5121" y="3004068"/>
            <a:ext cx="3252011" cy="56172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7851" r="51604" b="38599"/>
          <a:stretch/>
        </p:blipFill>
        <p:spPr>
          <a:xfrm>
            <a:off x="321727" y="2861732"/>
            <a:ext cx="2912533" cy="570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07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188" t="6739" r="12055" b="42053"/>
          <a:stretch/>
        </p:blipFill>
        <p:spPr>
          <a:xfrm>
            <a:off x="397932" y="888991"/>
            <a:ext cx="2714639" cy="2200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6739" r="10437" b="39213"/>
          <a:stretch/>
        </p:blipFill>
        <p:spPr>
          <a:xfrm>
            <a:off x="3579343" y="888991"/>
            <a:ext cx="2973858" cy="23222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12571" y="1077427"/>
            <a:ext cx="68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JJA-N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339625" y="103989"/>
            <a:ext cx="217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DWC Event Locations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291099" y="450267"/>
            <a:ext cx="112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Moderate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839458" y="450267"/>
            <a:ext cx="800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66" y="3089151"/>
            <a:ext cx="3198177" cy="54779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4541" y="3089151"/>
            <a:ext cx="3056468" cy="599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23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7" y="997516"/>
            <a:ext cx="3016199" cy="23585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462" y="963648"/>
            <a:ext cx="3016200" cy="25292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9625" y="103989"/>
            <a:ext cx="217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DWC Event Locations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91099" y="450267"/>
            <a:ext cx="112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Moderate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39458" y="450267"/>
            <a:ext cx="800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34042" y="1414349"/>
            <a:ext cx="81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SON-N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1729" b="4736"/>
          <a:stretch/>
        </p:blipFill>
        <p:spPr>
          <a:xfrm>
            <a:off x="3492498" y="3356048"/>
            <a:ext cx="3369009" cy="56694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2655" b="8001"/>
          <a:stretch/>
        </p:blipFill>
        <p:spPr>
          <a:xfrm>
            <a:off x="186267" y="3356048"/>
            <a:ext cx="3084309" cy="541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3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9625" y="103989"/>
            <a:ext cx="217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DWC Event Locations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91099" y="450267"/>
            <a:ext cx="112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Moderate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39458" y="450267"/>
            <a:ext cx="800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74092" y="626465"/>
            <a:ext cx="896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DJF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256" y="934855"/>
            <a:ext cx="3053200" cy="2292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36" y="926274"/>
            <a:ext cx="3053200" cy="2506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1970" b="7941"/>
          <a:stretch/>
        </p:blipFill>
        <p:spPr>
          <a:xfrm>
            <a:off x="100635" y="3244298"/>
            <a:ext cx="3288680" cy="590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98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934" t="7331" r="11409" b="39366"/>
          <a:stretch/>
        </p:blipFill>
        <p:spPr>
          <a:xfrm>
            <a:off x="389467" y="1134533"/>
            <a:ext cx="2744575" cy="22902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5556" r="8907" b="37576"/>
          <a:stretch/>
        </p:blipFill>
        <p:spPr>
          <a:xfrm>
            <a:off x="3579343" y="1058333"/>
            <a:ext cx="3024658" cy="24433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34042" y="1414349"/>
            <a:ext cx="642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JJA-S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339625" y="103989"/>
            <a:ext cx="217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DWC Event Locations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291099" y="450267"/>
            <a:ext cx="112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Moderate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839458" y="450267"/>
            <a:ext cx="800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5706"/>
          <a:stretch/>
        </p:blipFill>
        <p:spPr>
          <a:xfrm>
            <a:off x="191817" y="3208866"/>
            <a:ext cx="3261174" cy="5596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343" y="3208868"/>
            <a:ext cx="3118243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07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9625" y="103989"/>
            <a:ext cx="217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DWC Event Locations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91099" y="450267"/>
            <a:ext cx="112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Moderate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39458" y="450267"/>
            <a:ext cx="800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938" y="819599"/>
            <a:ext cx="3014031" cy="23862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74092" y="626465"/>
            <a:ext cx="896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SON-S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b="7633"/>
          <a:stretch/>
        </p:blipFill>
        <p:spPr>
          <a:xfrm>
            <a:off x="143939" y="3225799"/>
            <a:ext cx="3200400" cy="57414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073" y="811131"/>
            <a:ext cx="3014032" cy="247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66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9625" y="103989"/>
            <a:ext cx="217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DWC Event Locations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91099" y="450267"/>
            <a:ext cx="112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Moderate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39458" y="450267"/>
            <a:ext cx="800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74092" y="626465"/>
            <a:ext cx="896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DJF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256" y="934855"/>
            <a:ext cx="3053200" cy="2292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36" y="926274"/>
            <a:ext cx="3053200" cy="2506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1970" b="7941"/>
          <a:stretch/>
        </p:blipFill>
        <p:spPr>
          <a:xfrm>
            <a:off x="100635" y="3244298"/>
            <a:ext cx="3288680" cy="590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3318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7180</TotalTime>
  <Words>50</Words>
  <Application>Microsoft Macintosh PowerPoint</Application>
  <PresentationFormat>On-screen Show (4:3)</PresentationFormat>
  <Paragraphs>28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 Department of Atmos. Sci.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Houze</dc:creator>
  <cp:lastModifiedBy>Robert Houze</cp:lastModifiedBy>
  <cp:revision>20</cp:revision>
  <dcterms:created xsi:type="dcterms:W3CDTF">2018-05-12T16:58:44Z</dcterms:created>
  <dcterms:modified xsi:type="dcterms:W3CDTF">2018-06-27T20:21:07Z</dcterms:modified>
</cp:coreProperties>
</file>