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Cores Per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1.1399999999999999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1.08</c:v>
                </c:pt>
                <c:pt idx="1">
                  <c:v>0</c:v>
                </c:pt>
                <c:pt idx="2">
                  <c:v>1.25</c:v>
                </c:pt>
                <c:pt idx="3">
                  <c:v>1.17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87476888"/>
        <c:axId val="187475712"/>
        <c:axId val="0"/>
      </c:bar3DChart>
      <c:catAx>
        <c:axId val="187476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5712"/>
        <c:crosses val="autoZero"/>
        <c:auto val="1"/>
        <c:lblAlgn val="ctr"/>
        <c:lblOffset val="100"/>
        <c:noMultiLvlLbl val="0"/>
      </c:catAx>
      <c:valAx>
        <c:axId val="187475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68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Pixels /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326</c:v>
                </c:pt>
                <c:pt idx="1">
                  <c:v>0</c:v>
                </c:pt>
                <c:pt idx="2">
                  <c:v>2120</c:v>
                </c:pt>
                <c:pt idx="3">
                  <c:v>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925</c:v>
                </c:pt>
                <c:pt idx="1">
                  <c:v>0</c:v>
                </c:pt>
                <c:pt idx="2">
                  <c:v>612</c:v>
                </c:pt>
                <c:pt idx="3">
                  <c:v>713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3442784"/>
        <c:axId val="293440040"/>
        <c:axId val="0"/>
      </c:bar3DChart>
      <c:catAx>
        <c:axId val="29344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0040"/>
        <c:crosses val="autoZero"/>
        <c:auto val="1"/>
        <c:lblAlgn val="ctr"/>
        <c:lblOffset val="100"/>
        <c:noMultiLvlLbl val="0"/>
      </c:catAx>
      <c:valAx>
        <c:axId val="293440040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34427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Pixels</a:t>
            </a:r>
            <a:r>
              <a:rPr lang="en-US" baseline="0" dirty="0" smtClean="0"/>
              <a:t> Per Core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10</c:v>
                </c:pt>
                <c:pt idx="1">
                  <c:v>0</c:v>
                </c:pt>
                <c:pt idx="2">
                  <c:v>19</c:v>
                </c:pt>
                <c:pt idx="3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23</c:v>
                </c:pt>
                <c:pt idx="1">
                  <c:v>0</c:v>
                </c:pt>
                <c:pt idx="2">
                  <c:v>17</c:v>
                </c:pt>
                <c:pt idx="3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93438472"/>
        <c:axId val="293442000"/>
        <c:axId val="0"/>
      </c:bar3DChart>
      <c:catAx>
        <c:axId val="293438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2000"/>
        <c:crosses val="autoZero"/>
        <c:auto val="1"/>
        <c:lblAlgn val="ctr"/>
        <c:lblOffset val="100"/>
        <c:noMultiLvlLbl val="0"/>
      </c:catAx>
      <c:valAx>
        <c:axId val="29344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384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NUmBER</a:t>
            </a:r>
            <a:r>
              <a:rPr lang="en-US" dirty="0" smtClean="0"/>
              <a:t> OF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9</c:v>
                </c:pt>
                <c:pt idx="1">
                  <c:v>0</c:v>
                </c:pt>
                <c:pt idx="2">
                  <c:v>11</c:v>
                </c:pt>
                <c:pt idx="3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13</c:v>
                </c:pt>
                <c:pt idx="1">
                  <c:v>0</c:v>
                </c:pt>
                <c:pt idx="2">
                  <c:v>26</c:v>
                </c:pt>
                <c:pt idx="3">
                  <c:v>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9722672"/>
        <c:axId val="299721888"/>
        <c:axId val="0"/>
      </c:bar3DChart>
      <c:catAx>
        <c:axId val="29972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9721888"/>
        <c:crosses val="autoZero"/>
        <c:auto val="1"/>
        <c:lblAlgn val="ctr"/>
        <c:lblOffset val="100"/>
        <c:noMultiLvlLbl val="0"/>
      </c:catAx>
      <c:valAx>
        <c:axId val="29972188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97226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0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2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8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5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3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7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7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5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52900297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Fall Plains storms have more DEEP cores year-round, most notably in the spring.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00202376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 this be right…Gulf storms are THAT much bigger in the spring…?  Seems odd.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2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257323696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82588" y="6211669"/>
            <a:ext cx="816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Note:  these are SUCH small numbers compared to the DWC! Plains deep cores are much bigger in the fall than those in the Gulf.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9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87321530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70648" y="6535271"/>
            <a:ext cx="10340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Just like </a:t>
            </a:r>
            <a:r>
              <a:rPr lang="en-US" smtClean="0"/>
              <a:t>the deep-wide </a:t>
            </a:r>
            <a:r>
              <a:rPr lang="en-US" dirty="0" smtClean="0"/>
              <a:t>cores, deep cores also dominate the Plains in the summertime—far more than any other season/area.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52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112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 Season Deep Convective Cores </vt:lpstr>
      <vt:lpstr>All Season Deep Convective Cores </vt:lpstr>
      <vt:lpstr>All Season Deep Convective Cores </vt:lpstr>
      <vt:lpstr>All Season Deep Convective Cores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Season Wide Convective Cores</dc:title>
  <dc:creator>shannie3</dc:creator>
  <cp:lastModifiedBy>shannie3</cp:lastModifiedBy>
  <cp:revision>13</cp:revision>
  <dcterms:created xsi:type="dcterms:W3CDTF">2018-06-13T18:55:51Z</dcterms:created>
  <dcterms:modified xsi:type="dcterms:W3CDTF">2018-06-13T19:38:59Z</dcterms:modified>
</cp:coreProperties>
</file>