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Cores Per Storm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1.1100000000000001</c:v>
                </c:pt>
                <c:pt idx="3">
                  <c:v>1.0900000000000001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1.33</c:v>
                </c:pt>
                <c:pt idx="1">
                  <c:v>1</c:v>
                </c:pt>
                <c:pt idx="2">
                  <c:v>1.2</c:v>
                </c:pt>
                <c:pt idx="3">
                  <c:v>1.28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87476888"/>
        <c:axId val="187475712"/>
        <c:axId val="0"/>
      </c:bar3DChart>
      <c:catAx>
        <c:axId val="187476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75712"/>
        <c:crosses val="autoZero"/>
        <c:auto val="1"/>
        <c:lblAlgn val="ctr"/>
        <c:lblOffset val="100"/>
        <c:noMultiLvlLbl val="0"/>
      </c:catAx>
      <c:valAx>
        <c:axId val="187475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768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Pixels / Storm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3078</c:v>
                </c:pt>
                <c:pt idx="1">
                  <c:v>2581</c:v>
                </c:pt>
                <c:pt idx="2">
                  <c:v>2209</c:v>
                </c:pt>
                <c:pt idx="3">
                  <c:v>1441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2097</c:v>
                </c:pt>
                <c:pt idx="1">
                  <c:v>2564</c:v>
                </c:pt>
                <c:pt idx="2">
                  <c:v>2490</c:v>
                </c:pt>
                <c:pt idx="3">
                  <c:v>1974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3442784"/>
        <c:axId val="293440040"/>
        <c:axId val="0"/>
      </c:bar3DChart>
      <c:catAx>
        <c:axId val="29344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40040"/>
        <c:crosses val="autoZero"/>
        <c:auto val="1"/>
        <c:lblAlgn val="ctr"/>
        <c:lblOffset val="100"/>
        <c:noMultiLvlLbl val="0"/>
      </c:catAx>
      <c:valAx>
        <c:axId val="293440040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934427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Pixels</a:t>
            </a:r>
            <a:r>
              <a:rPr lang="en-US" baseline="0" dirty="0" smtClean="0"/>
              <a:t> Per Core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69</c:v>
                </c:pt>
                <c:pt idx="1">
                  <c:v>151</c:v>
                </c:pt>
                <c:pt idx="2">
                  <c:v>142</c:v>
                </c:pt>
                <c:pt idx="3">
                  <c:v>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128</c:v>
                </c:pt>
                <c:pt idx="1">
                  <c:v>142</c:v>
                </c:pt>
                <c:pt idx="2">
                  <c:v>119</c:v>
                </c:pt>
                <c:pt idx="3">
                  <c:v>147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93438472"/>
        <c:axId val="293442000"/>
        <c:axId val="0"/>
      </c:bar3DChart>
      <c:catAx>
        <c:axId val="293438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42000"/>
        <c:crosses val="autoZero"/>
        <c:auto val="1"/>
        <c:lblAlgn val="ctr"/>
        <c:lblOffset val="100"/>
        <c:noMultiLvlLbl val="0"/>
      </c:catAx>
      <c:valAx>
        <c:axId val="29344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384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NUmBER</a:t>
            </a:r>
            <a:r>
              <a:rPr lang="en-US" dirty="0" smtClean="0"/>
              <a:t> OF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</c:v>
                </c:pt>
                <c:pt idx="1">
                  <c:v>6</c:v>
                </c:pt>
                <c:pt idx="2">
                  <c:v>30</c:v>
                </c:pt>
                <c:pt idx="3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20</c:v>
                </c:pt>
                <c:pt idx="1">
                  <c:v>1</c:v>
                </c:pt>
                <c:pt idx="2">
                  <c:v>18</c:v>
                </c:pt>
                <c:pt idx="3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9722672"/>
        <c:axId val="299721888"/>
        <c:axId val="0"/>
      </c:bar3DChart>
      <c:catAx>
        <c:axId val="29972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9721888"/>
        <c:crosses val="autoZero"/>
        <c:auto val="1"/>
        <c:lblAlgn val="ctr"/>
        <c:lblOffset val="100"/>
        <c:noMultiLvlLbl val="0"/>
      </c:catAx>
      <c:valAx>
        <c:axId val="299721888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997226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0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2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3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8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5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3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7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7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5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0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Deep-Wide</a:t>
            </a:r>
            <a:r>
              <a:rPr lang="en-US" dirty="0" smtClean="0"/>
              <a:t> </a:t>
            </a:r>
            <a:r>
              <a:rPr lang="en-US" dirty="0" smtClean="0"/>
              <a:t>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52019107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Fall Plains storms have more cores year-round, aside from an even rate with Gulf in summer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2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Deep-Wide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566889658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Plains storms are bigger in the spring and summer, while Gulf storms are markedly larger in the fall.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2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Deep-Wide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226389468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82588" y="6211669"/>
            <a:ext cx="8166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are much bigger in summer and fall for DWC Plains cases.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9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Deep-Wide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94627332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70648" y="6535271"/>
            <a:ext cx="10340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Deep Wide cores dominate the Plains in the summertime—far more than any other season/area.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52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98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All Season Deep-Wide Convective Cores </vt:lpstr>
      <vt:lpstr>All Season Deep-Wide Convective Cores </vt:lpstr>
      <vt:lpstr>All Season Deep-Wide Convective Cores </vt:lpstr>
      <vt:lpstr>All Season Deep-Wide Convective Cores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Season Wide Convective Cores</dc:title>
  <dc:creator>shannie3</dc:creator>
  <cp:lastModifiedBy>shannie3</cp:lastModifiedBy>
  <cp:revision>9</cp:revision>
  <dcterms:created xsi:type="dcterms:W3CDTF">2018-06-13T18:55:51Z</dcterms:created>
  <dcterms:modified xsi:type="dcterms:W3CDTF">2018-06-13T19:29:10Z</dcterms:modified>
</cp:coreProperties>
</file>