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5.xml.rels" ContentType="application/vnd.openxmlformats-package.relationships+xml"/>
  <Override PartName="/ppt/notesSlides/notesSlide15.xml" ContentType="application/vnd.openxmlformats-officedocument.presentationml.notes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41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gif" ContentType="image/gif"/>
  <Override PartName="/ppt/media/image24.gif" ContentType="image/gif"/>
  <Override PartName="/ppt/media/image9.gif" ContentType="image/gif"/>
  <Override PartName="/ppt/media/image23.gif" ContentType="image/gif"/>
  <Override PartName="/ppt/media/image8.gif" ContentType="image/gif"/>
  <Override PartName="/ppt/media/image7.gif" ContentType="image/gif"/>
  <Override PartName="/ppt/media/image39.png" ContentType="image/png"/>
  <Override PartName="/ppt/media/image4.png" ContentType="image/png"/>
  <Override PartName="/ppt/media/image36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7.png" ContentType="image/png"/>
  <Override PartName="/ppt/media/image2.png" ContentType="image/png"/>
  <Override PartName="/ppt/media/image22.png" ContentType="image/png"/>
  <Override PartName="/ppt/media/image38.png" ContentType="image/png"/>
  <Override PartName="/ppt/media/image3.png" ContentType="image/png"/>
  <Override PartName="/ppt/media/image11.gif" ContentType="image/gif"/>
  <Override PartName="/ppt/media/image12.gif" ContentType="image/gif"/>
  <Override PartName="/ppt/media/image13.gif" ContentType="image/gif"/>
  <Override PartName="/ppt/media/image14.gif" ContentType="image/gif"/>
  <Override PartName="/ppt/media/image15.gif" ContentType="image/gif"/>
  <Override PartName="/ppt/media/image16.gif" ContentType="image/gif"/>
  <Override PartName="/ppt/media/image17.gif" ContentType="image/gif"/>
  <Override PartName="/ppt/media/image40.png" ContentType="image/png"/>
  <Override PartName="/ppt/media/image18.gif" ContentType="image/gif"/>
  <Override PartName="/ppt/media/image10.gif" ContentType="image/gif"/>
  <Override PartName="/ppt/media/image19.png" ContentType="image/png"/>
  <Override PartName="/ppt/media/image5.png" ContentType="image/png"/>
  <Override PartName="/ppt/media/image2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6D48F82-35A1-44F3-B4A1-3CFDAC34F58F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4399200" y="9555480"/>
            <a:ext cx="337212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14CD106B-34B0-448F-BEEB-B81631F4E0F2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gif"/><Relationship Id="rId3" Type="http://schemas.openxmlformats.org/officeDocument/2006/relationships/image" Target="../media/image9.gif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image" Target="../media/image11.gif"/><Relationship Id="rId3" Type="http://schemas.openxmlformats.org/officeDocument/2006/relationships/image" Target="../media/image12.gif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image" Target="../media/image14.gif"/><Relationship Id="rId3" Type="http://schemas.openxmlformats.org/officeDocument/2006/relationships/image" Target="../media/image15.gif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image" Target="../media/image17.gif"/><Relationship Id="rId3" Type="http://schemas.openxmlformats.org/officeDocument/2006/relationships/image" Target="../media/image18.gif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gif"/><Relationship Id="rId3" Type="http://schemas.openxmlformats.org/officeDocument/2006/relationships/image" Target="../media/image25.gif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1416600"/>
            <a:ext cx="9070200" cy="187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Identification of Mesoscale Convective Precipitation in GPM Data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504000" y="3657600"/>
            <a:ext cx="9070200" cy="24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Robert Houze and Stacy Brodzik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PMM Science Team Meeting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 Diego, CA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 16-20, 2017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8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8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49" name="CustomShape 2"/>
          <p:cNvSpPr/>
          <p:nvPr/>
        </p:nvSpPr>
        <p:spPr>
          <a:xfrm>
            <a:off x="502200" y="2185920"/>
            <a:ext cx="8992800" cy="301212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365760" y="64800"/>
            <a:ext cx="932544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 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(strong thresholds)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53" name="" descr=""/>
          <p:cNvPicPr/>
          <p:nvPr/>
        </p:nvPicPr>
        <p:blipFill>
          <a:blip r:embed="rId3"/>
          <a:stretch/>
        </p:blipFill>
        <p:spPr>
          <a:xfrm>
            <a:off x="457200" y="438912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54" name="" descr=""/>
          <p:cNvPicPr/>
          <p:nvPr/>
        </p:nvPicPr>
        <p:blipFill>
          <a:blip r:embed="rId4"/>
          <a:stretch/>
        </p:blipFill>
        <p:spPr>
          <a:xfrm>
            <a:off x="5029200" y="4389120"/>
            <a:ext cx="4114440" cy="308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65760" y="59040"/>
            <a:ext cx="932544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(moderate thresholds)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3"/>
          <a:stretch/>
        </p:blipFill>
        <p:spPr>
          <a:xfrm>
            <a:off x="457200" y="438912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4"/>
          <a:stretch/>
        </p:blipFill>
        <p:spPr>
          <a:xfrm>
            <a:off x="5029200" y="4389120"/>
            <a:ext cx="4114440" cy="308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3" descr=""/>
          <p:cNvPicPr/>
          <p:nvPr/>
        </p:nvPicPr>
        <p:blipFill>
          <a:blip r:embed="rId1"/>
          <a:srcRect l="0" t="0" r="0" b="46774"/>
          <a:stretch/>
        </p:blipFill>
        <p:spPr>
          <a:xfrm>
            <a:off x="11160" y="316080"/>
            <a:ext cx="10057680" cy="692676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457596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" name="CustomShape 2"/>
          <p:cNvSpPr/>
          <p:nvPr/>
        </p:nvSpPr>
        <p:spPr>
          <a:xfrm>
            <a:off x="910476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9062640" y="41313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4" name="CustomShape 4"/>
          <p:cNvSpPr/>
          <p:nvPr/>
        </p:nvSpPr>
        <p:spPr>
          <a:xfrm>
            <a:off x="4859640" y="419364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4000" y="1769040"/>
            <a:ext cx="9070200" cy="438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Picture 1" descr=""/>
          <p:cNvPicPr/>
          <p:nvPr/>
        </p:nvPicPr>
        <p:blipFill>
          <a:blip r:embed="rId1"/>
          <a:srcRect l="0" t="0" r="0" b="46875"/>
          <a:stretch/>
        </p:blipFill>
        <p:spPr>
          <a:xfrm>
            <a:off x="11160" y="322560"/>
            <a:ext cx="10057680" cy="691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449208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902088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" name="CustomShape 3"/>
          <p:cNvSpPr/>
          <p:nvPr/>
        </p:nvSpPr>
        <p:spPr>
          <a:xfrm>
            <a:off x="8978760" y="41313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1" name="CustomShape 4"/>
          <p:cNvSpPr/>
          <p:nvPr/>
        </p:nvSpPr>
        <p:spPr>
          <a:xfrm>
            <a:off x="4775760" y="419364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452340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905220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9010440" y="41313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4807080" y="419364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v04 vs v05 c/s output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Picture 118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17" name="Picture 119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18" name="Picture 120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7760" cy="322632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731520" y="5891760"/>
            <a:ext cx="1317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4512960" y="117540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9041760" y="117540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2" name="CustomShape 3"/>
          <p:cNvSpPr/>
          <p:nvPr/>
        </p:nvSpPr>
        <p:spPr>
          <a:xfrm>
            <a:off x="9000000" y="414180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" name="CustomShape 4"/>
          <p:cNvSpPr/>
          <p:nvPr/>
        </p:nvSpPr>
        <p:spPr>
          <a:xfrm>
            <a:off x="4796640" y="420408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Dependencies (need new word)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114800" y="2103120"/>
            <a:ext cx="2193120" cy="85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Latitude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Longitude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Month/Season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PUT THIS TOGETHER TOMORROW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 1 East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Picture 122" descr=""/>
          <p:cNvPicPr/>
          <p:nvPr/>
        </p:nvPicPr>
        <p:blipFill>
          <a:blip r:embed="rId1"/>
          <a:stretch/>
        </p:blipFill>
        <p:spPr>
          <a:xfrm>
            <a:off x="64008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22" name="Picture 123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23" name="Picture 124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7760" cy="322632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731520" y="5891760"/>
            <a:ext cx="1317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 2 West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126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27" name="Picture 127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28" name="Picture 128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7760" cy="322632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731520" y="5891760"/>
            <a:ext cx="1317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 NW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 North Pacific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130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32" name="Picture 131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33" name="Picture 132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7760" cy="322632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731520" y="5891760"/>
            <a:ext cx="16156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December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North Pacific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 Modification to C/S Algorithm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457200" y="429768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4"/>
          <a:stretch/>
        </p:blipFill>
        <p:spPr>
          <a:xfrm>
            <a:off x="5029200" y="4297680"/>
            <a:ext cx="4114440" cy="308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 Mod to Problem case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Picture 138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42" name="Picture 139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43" name="Picture 140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7760" cy="322632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731520" y="5891760"/>
            <a:ext cx="16156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August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Hudson Bay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Application>LibreOffice/5.2.7.2$Linux_X86_64 LibreOffice_project/20m0$Build-2</Application>
  <Words>555</Words>
  <Paragraphs>203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2017-09-28T15:43:01Z</dcterms:created>
  <dc:creator>Stacy Brodzik</dc:creator>
  <dc:description/>
  <dc:language>en-US</dc:language>
  <cp:lastModifiedBy>Stacy Brodzik</cp:lastModifiedBy>
  <dcterms:modified xsi:type="dcterms:W3CDTF">2017-10-10T14:05:23Z</dcterms:modified>
  <cp:revision>44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