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5.xml.rels" ContentType="application/vnd.openxmlformats-package.relationships+xml"/>
  <Override PartName="/ppt/notesSlides/notesSlide15.xml" ContentType="application/vnd.openxmlformats-officedocument.presentationml.notes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gif" ContentType="image/gif"/>
  <Override PartName="/ppt/media/image24.gif" ContentType="image/gif"/>
  <Override PartName="/ppt/media/image9.gif" ContentType="image/gif"/>
  <Override PartName="/ppt/media/image23.gif" ContentType="image/gif"/>
  <Override PartName="/ppt/media/image8.gif" ContentType="image/gif"/>
  <Override PartName="/ppt/media/image7.gif" ContentType="image/gif"/>
  <Override PartName="/ppt/media/image39.png" ContentType="image/png"/>
  <Override PartName="/ppt/media/image4.png" ContentType="image/png"/>
  <Override PartName="/ppt/media/image36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7.png" ContentType="image/png"/>
  <Override PartName="/ppt/media/image2.png" ContentType="image/png"/>
  <Override PartName="/ppt/media/image22.png" ContentType="image/png"/>
  <Override PartName="/ppt/media/image38.png" ContentType="image/png"/>
  <Override PartName="/ppt/media/image3.png" ContentType="image/png"/>
  <Override PartName="/ppt/media/image11.gif" ContentType="image/gif"/>
  <Override PartName="/ppt/media/image12.gif" ContentType="image/gif"/>
  <Override PartName="/ppt/media/image13.gif" ContentType="image/gif"/>
  <Override PartName="/ppt/media/image14.gif" ContentType="image/gif"/>
  <Override PartName="/ppt/media/image15.gif" ContentType="image/gif"/>
  <Override PartName="/ppt/media/image16.gif" ContentType="image/gif"/>
  <Override PartName="/ppt/media/image17.gif" ContentType="image/gif"/>
  <Override PartName="/ppt/media/image40.png" ContentType="image/png"/>
  <Override PartName="/ppt/media/image18.gif" ContentType="image/gif"/>
  <Override PartName="/ppt/media/image10.gif" ContentType="image/gif"/>
  <Override PartName="/ppt/media/image19.png" ContentType="image/png"/>
  <Override PartName="/ppt/media/image5.png" ContentType="image/png"/>
  <Override PartName="/ppt/media/image2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8E67D12-3678-4A4D-B530-435121DE773F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4399200" y="9555480"/>
            <a:ext cx="337212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8ADE7450-F53E-4166-8407-FB3499351DEA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gif"/><Relationship Id="rId3" Type="http://schemas.openxmlformats.org/officeDocument/2006/relationships/image" Target="../media/image9.gif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image" Target="../media/image11.gif"/><Relationship Id="rId3" Type="http://schemas.openxmlformats.org/officeDocument/2006/relationships/image" Target="../media/image12.gif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image" Target="../media/image14.gif"/><Relationship Id="rId3" Type="http://schemas.openxmlformats.org/officeDocument/2006/relationships/image" Target="../media/image15.gif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image" Target="../media/image17.gif"/><Relationship Id="rId3" Type="http://schemas.openxmlformats.org/officeDocument/2006/relationships/image" Target="../media/image18.gif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gif"/><Relationship Id="rId3" Type="http://schemas.openxmlformats.org/officeDocument/2006/relationships/image" Target="../media/image25.gif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1416600"/>
            <a:ext cx="9070200" cy="187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Identification of Mesoscale Convective Precipitation in GPM Data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504000" y="3657600"/>
            <a:ext cx="9070200" cy="24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Robert Houze and Stacy Brodzik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PMM Science Team Meeting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 Diego, CA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 16-20, 2017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8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   800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8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   800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61" name="CustomShape 2"/>
          <p:cNvSpPr/>
          <p:nvPr/>
        </p:nvSpPr>
        <p:spPr>
          <a:xfrm>
            <a:off x="502200" y="2185920"/>
            <a:ext cx="8992800" cy="301212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365760" y="64800"/>
            <a:ext cx="932544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 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 (strong thresholds)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5029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3"/>
          <a:stretch/>
        </p:blipFill>
        <p:spPr>
          <a:xfrm>
            <a:off x="457200" y="438912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66" name="" descr=""/>
          <p:cNvPicPr/>
          <p:nvPr/>
        </p:nvPicPr>
        <p:blipFill>
          <a:blip r:embed="rId4"/>
          <a:stretch/>
        </p:blipFill>
        <p:spPr>
          <a:xfrm>
            <a:off x="5029200" y="4389120"/>
            <a:ext cx="4114440" cy="308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65760" y="59040"/>
            <a:ext cx="932544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 (moderate thresholds)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5029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70" name="" descr=""/>
          <p:cNvPicPr/>
          <p:nvPr/>
        </p:nvPicPr>
        <p:blipFill>
          <a:blip r:embed="rId3"/>
          <a:stretch/>
        </p:blipFill>
        <p:spPr>
          <a:xfrm>
            <a:off x="457200" y="438912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4"/>
          <a:stretch/>
        </p:blipFill>
        <p:spPr>
          <a:xfrm>
            <a:off x="5029200" y="4389120"/>
            <a:ext cx="4114440" cy="308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3" descr=""/>
          <p:cNvPicPr/>
          <p:nvPr/>
        </p:nvPicPr>
        <p:blipFill>
          <a:blip r:embed="rId1"/>
          <a:srcRect l="0" t="0" r="0" b="46774"/>
          <a:stretch/>
        </p:blipFill>
        <p:spPr>
          <a:xfrm>
            <a:off x="11160" y="316080"/>
            <a:ext cx="10057680" cy="6926760"/>
          </a:xfrm>
          <a:prstGeom prst="rect">
            <a:avLst/>
          </a:prstGeom>
          <a:ln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4575960" y="11649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9104760" y="11649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5" name="CustomShape 3"/>
          <p:cNvSpPr/>
          <p:nvPr/>
        </p:nvSpPr>
        <p:spPr>
          <a:xfrm>
            <a:off x="9062640" y="41313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4859640" y="419364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504000" y="1769040"/>
            <a:ext cx="9070200" cy="438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8" name="Picture 1" descr=""/>
          <p:cNvPicPr/>
          <p:nvPr/>
        </p:nvPicPr>
        <p:blipFill>
          <a:blip r:embed="rId1"/>
          <a:srcRect l="0" t="0" r="0" b="46875"/>
          <a:stretch/>
        </p:blipFill>
        <p:spPr>
          <a:xfrm>
            <a:off x="11160" y="322560"/>
            <a:ext cx="10057680" cy="691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" descr=""/>
          <p:cNvPicPr/>
          <p:nvPr/>
        </p:nvPicPr>
        <p:blipFill>
          <a:blip r:embed="rId1"/>
          <a:srcRect l="0" t="0" r="0" b="46838"/>
          <a:stretch/>
        </p:blipFill>
        <p:spPr>
          <a:xfrm>
            <a:off x="11160" y="320400"/>
            <a:ext cx="10057680" cy="691848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4492080" y="11649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1" name="CustomShape 2"/>
          <p:cNvSpPr/>
          <p:nvPr/>
        </p:nvSpPr>
        <p:spPr>
          <a:xfrm>
            <a:off x="9020880" y="11649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2" name="CustomShape 3"/>
          <p:cNvSpPr/>
          <p:nvPr/>
        </p:nvSpPr>
        <p:spPr>
          <a:xfrm>
            <a:off x="8978760" y="41313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" name="CustomShape 4"/>
          <p:cNvSpPr/>
          <p:nvPr/>
        </p:nvSpPr>
        <p:spPr>
          <a:xfrm>
            <a:off x="4775760" y="419364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" descr=""/>
          <p:cNvPicPr/>
          <p:nvPr/>
        </p:nvPicPr>
        <p:blipFill>
          <a:blip r:embed="rId1"/>
          <a:srcRect l="0" t="0" r="0" b="46838"/>
          <a:stretch/>
        </p:blipFill>
        <p:spPr>
          <a:xfrm>
            <a:off x="11160" y="320400"/>
            <a:ext cx="10057680" cy="691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 descr=""/>
          <p:cNvPicPr/>
          <p:nvPr/>
        </p:nvPicPr>
        <p:blipFill>
          <a:blip r:embed="rId1"/>
          <a:srcRect l="0" t="0" r="0" b="46838"/>
          <a:stretch/>
        </p:blipFill>
        <p:spPr>
          <a:xfrm>
            <a:off x="11160" y="320400"/>
            <a:ext cx="10057680" cy="6918480"/>
          </a:xfrm>
          <a:prstGeom prst="rect">
            <a:avLst/>
          </a:prstGeom>
          <a:ln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4523400" y="11649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7" name="CustomShape 2"/>
          <p:cNvSpPr/>
          <p:nvPr/>
        </p:nvSpPr>
        <p:spPr>
          <a:xfrm>
            <a:off x="9052200" y="11649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8" name="CustomShape 3"/>
          <p:cNvSpPr/>
          <p:nvPr/>
        </p:nvSpPr>
        <p:spPr>
          <a:xfrm>
            <a:off x="9010440" y="413136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9" name="CustomShape 4"/>
          <p:cNvSpPr/>
          <p:nvPr/>
        </p:nvSpPr>
        <p:spPr>
          <a:xfrm>
            <a:off x="4807080" y="419364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" descr=""/>
          <p:cNvPicPr/>
          <p:nvPr/>
        </p:nvPicPr>
        <p:blipFill>
          <a:blip r:embed="rId1"/>
          <a:srcRect l="0" t="0" r="0" b="46838"/>
          <a:stretch/>
        </p:blipFill>
        <p:spPr>
          <a:xfrm>
            <a:off x="11160" y="320400"/>
            <a:ext cx="10057680" cy="691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v04 vs v05 c/s output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Picture 118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17" name="Picture 119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18" name="Picture 120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7760" cy="322632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731520" y="5891760"/>
            <a:ext cx="13179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 rot="21583200">
            <a:off x="5185080" y="1677240"/>
            <a:ext cx="997560" cy="49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 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 rot="21583200">
            <a:off x="975960" y="1573920"/>
            <a:ext cx="997560" cy="49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 v04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" descr=""/>
          <p:cNvPicPr/>
          <p:nvPr/>
        </p:nvPicPr>
        <p:blipFill>
          <a:blip r:embed="rId1"/>
          <a:srcRect l="0" t="0" r="0" b="46838"/>
          <a:stretch/>
        </p:blipFill>
        <p:spPr>
          <a:xfrm>
            <a:off x="11160" y="320400"/>
            <a:ext cx="10057680" cy="691848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4512960" y="117540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3" name="CustomShape 2"/>
          <p:cNvSpPr/>
          <p:nvPr/>
        </p:nvSpPr>
        <p:spPr>
          <a:xfrm>
            <a:off x="9041760" y="117540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4" name="CustomShape 3"/>
          <p:cNvSpPr/>
          <p:nvPr/>
        </p:nvSpPr>
        <p:spPr>
          <a:xfrm>
            <a:off x="9000000" y="414180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5" name="CustomShape 4"/>
          <p:cNvSpPr/>
          <p:nvPr/>
        </p:nvSpPr>
        <p:spPr>
          <a:xfrm>
            <a:off x="4796640" y="4204080"/>
            <a:ext cx="450720" cy="23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" descr=""/>
          <p:cNvPicPr/>
          <p:nvPr/>
        </p:nvPicPr>
        <p:blipFill>
          <a:blip r:embed="rId1"/>
          <a:srcRect l="0" t="0" r="0" b="46838"/>
          <a:stretch/>
        </p:blipFill>
        <p:spPr>
          <a:xfrm>
            <a:off x="11160" y="320400"/>
            <a:ext cx="10057680" cy="691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822960" y="640080"/>
            <a:ext cx="4114800" cy="3529440"/>
          </a:xfrm>
          <a:prstGeom prst="rect">
            <a:avLst/>
          </a:prstGeom>
          <a:ln>
            <a:noFill/>
          </a:ln>
        </p:spPr>
      </p:pic>
      <p:pic>
        <p:nvPicPr>
          <p:cNvPr id="198" name="" descr=""/>
          <p:cNvPicPr/>
          <p:nvPr/>
        </p:nvPicPr>
        <p:blipFill>
          <a:blip r:embed="rId2"/>
          <a:stretch/>
        </p:blipFill>
        <p:spPr>
          <a:xfrm>
            <a:off x="5212080" y="640080"/>
            <a:ext cx="4114800" cy="3566160"/>
          </a:xfrm>
          <a:prstGeom prst="rect">
            <a:avLst/>
          </a:prstGeom>
          <a:ln>
            <a:noFill/>
          </a:ln>
        </p:spPr>
      </p:pic>
      <p:pic>
        <p:nvPicPr>
          <p:cNvPr id="199" name="" descr=""/>
          <p:cNvPicPr/>
          <p:nvPr/>
        </p:nvPicPr>
        <p:blipFill>
          <a:blip r:embed="rId3"/>
          <a:stretch/>
        </p:blipFill>
        <p:spPr>
          <a:xfrm>
            <a:off x="822960" y="4142160"/>
            <a:ext cx="4114800" cy="3081600"/>
          </a:xfrm>
          <a:prstGeom prst="rect">
            <a:avLst/>
          </a:prstGeom>
          <a:ln>
            <a:noFill/>
          </a:ln>
        </p:spPr>
      </p:pic>
      <p:sp>
        <p:nvSpPr>
          <p:cNvPr id="200" name="TextShape 1"/>
          <p:cNvSpPr txBox="1"/>
          <p:nvPr/>
        </p:nvSpPr>
        <p:spPr>
          <a:xfrm>
            <a:off x="2571480" y="182880"/>
            <a:ext cx="49377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BASED ON STRONG THRESHOLD OUTPUT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" descr=""/>
          <p:cNvPicPr/>
          <p:nvPr/>
        </p:nvPicPr>
        <p:blipFill>
          <a:blip r:embed="rId4"/>
          <a:stretch/>
        </p:blipFill>
        <p:spPr>
          <a:xfrm>
            <a:off x="5029200" y="4114800"/>
            <a:ext cx="4114800" cy="308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Conclusions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 1 East Coast Front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731520" y="5891760"/>
            <a:ext cx="13179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7802640" y="6402240"/>
            <a:ext cx="16156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(20141022/1132)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822960" y="1280160"/>
            <a:ext cx="4114800" cy="372168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4800" cy="3721680"/>
          </a:xfrm>
          <a:prstGeom prst="rect">
            <a:avLst/>
          </a:prstGeom>
          <a:ln>
            <a:noFill/>
          </a:ln>
        </p:spPr>
      </p:pic>
      <p:pic>
        <p:nvPicPr>
          <p:cNvPr id="127" name="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9200" cy="3227760"/>
          </a:xfrm>
          <a:prstGeom prst="rect">
            <a:avLst/>
          </a:prstGeom>
          <a:ln>
            <a:noFill/>
          </a:ln>
        </p:spPr>
      </p:pic>
      <p:sp>
        <p:nvSpPr>
          <p:cNvPr id="128" name="CustomShape 4"/>
          <p:cNvSpPr/>
          <p:nvPr/>
        </p:nvSpPr>
        <p:spPr>
          <a:xfrm rot="21583200">
            <a:off x="3292920" y="1601280"/>
            <a:ext cx="997560" cy="49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 rot="21583200">
            <a:off x="3292920" y="1601280"/>
            <a:ext cx="997560" cy="49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6"/>
          <p:cNvSpPr/>
          <p:nvPr/>
        </p:nvSpPr>
        <p:spPr>
          <a:xfrm rot="21583200">
            <a:off x="8141760" y="1558080"/>
            <a:ext cx="543960" cy="4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 2 West Coast Front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731520" y="5891760"/>
            <a:ext cx="13179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December NW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7802640" y="6402240"/>
            <a:ext cx="16156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(20141224/1202)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4800" cy="372168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4800" cy="372168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9200" cy="3227760"/>
          </a:xfrm>
          <a:prstGeom prst="rect">
            <a:avLst/>
          </a:prstGeom>
          <a:ln>
            <a:noFill/>
          </a:ln>
        </p:spPr>
      </p:pic>
      <p:sp>
        <p:nvSpPr>
          <p:cNvPr id="137" name="CustomShape 4"/>
          <p:cNvSpPr/>
          <p:nvPr/>
        </p:nvSpPr>
        <p:spPr>
          <a:xfrm rot="21583200">
            <a:off x="3292920" y="1601280"/>
            <a:ext cx="997560" cy="49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 rot="21583200">
            <a:off x="8141760" y="1558080"/>
            <a:ext cx="543960" cy="4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 North Pacific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731520" y="5891760"/>
            <a:ext cx="16156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February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North Pacific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4800" cy="372168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4800" cy="37216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9200" cy="3227760"/>
          </a:xfrm>
          <a:prstGeom prst="rect">
            <a:avLst/>
          </a:prstGeom>
          <a:ln>
            <a:noFill/>
          </a:ln>
        </p:spPr>
      </p:pic>
      <p:sp>
        <p:nvSpPr>
          <p:cNvPr id="144" name="CustomShape 3"/>
          <p:cNvSpPr/>
          <p:nvPr/>
        </p:nvSpPr>
        <p:spPr>
          <a:xfrm>
            <a:off x="7802640" y="6402240"/>
            <a:ext cx="16156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(20150202/0839)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 rot="21583200">
            <a:off x="8141760" y="1558080"/>
            <a:ext cx="543960" cy="4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 rot="21583200">
            <a:off x="3292920" y="1601280"/>
            <a:ext cx="997560" cy="49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 Modification to C/S Algorithm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5029200" y="137160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457200" y="4297680"/>
            <a:ext cx="4114440" cy="308124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4"/>
          <a:stretch/>
        </p:blipFill>
        <p:spPr>
          <a:xfrm>
            <a:off x="5029200" y="4297680"/>
            <a:ext cx="4114440" cy="308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 Mod to Problem case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138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54" name="Picture 139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3360" cy="3720240"/>
          </a:xfrm>
          <a:prstGeom prst="rect">
            <a:avLst/>
          </a:prstGeom>
          <a:ln>
            <a:noFill/>
          </a:ln>
        </p:spPr>
      </p:pic>
      <p:pic>
        <p:nvPicPr>
          <p:cNvPr id="155" name="Picture 140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7760" cy="322632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731520" y="5891760"/>
            <a:ext cx="16156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August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Hudson Bay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76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</TotalTime>
  <Application>LibreOffice/5.2.7.2$Linux_X86_64 LibreOffice_project/20m0$Build-2</Application>
  <Words>555</Words>
  <Paragraphs>203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2017-09-28T15:43:01Z</dcterms:created>
  <dc:creator>Stacy Brodzik</dc:creator>
  <dc:description/>
  <dc:language>en-US</dc:language>
  <cp:lastModifiedBy>Stacy Brodzik</cp:lastModifiedBy>
  <dcterms:modified xsi:type="dcterms:W3CDTF">2017-10-10T18:35:36Z</dcterms:modified>
  <cp:revision>53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29</vt:i4>
  </property>
</Properties>
</file>