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10.png" ContentType="image/png"/>
  <Override PartName="/ppt/media/image5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29920" y="265680"/>
            <a:ext cx="9070560" cy="83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NASA vs UW (v05) – Hi Thresholds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201403-201708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109728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1097280" y="429768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539496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4"/>
          <a:stretch/>
        </p:blipFill>
        <p:spPr>
          <a:xfrm>
            <a:off x="5394960" y="4297680"/>
            <a:ext cx="3657600" cy="2743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17520" y="205920"/>
            <a:ext cx="9417240" cy="92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NASA vs UW (v05) – Mod Thresholds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201403-201708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109728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1097280" y="429768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/>
        </p:blipFill>
        <p:spPr>
          <a:xfrm>
            <a:off x="5394960" y="1188720"/>
            <a:ext cx="3657600" cy="2743200"/>
          </a:xfrm>
          <a:prstGeom prst="rect">
            <a:avLst/>
          </a:prstGeom>
          <a:ln>
            <a:noFill/>
          </a:ln>
        </p:spPr>
      </p:pic>
      <p:pic>
        <p:nvPicPr>
          <p:cNvPr id="45" name="" descr=""/>
          <p:cNvPicPr/>
          <p:nvPr/>
        </p:nvPicPr>
        <p:blipFill>
          <a:blip r:embed="rId4"/>
          <a:stretch/>
        </p:blipFill>
        <p:spPr>
          <a:xfrm>
            <a:off x="5394960" y="4297680"/>
            <a:ext cx="3657600" cy="2743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LibreOffice/5.2.7.2$Linux_X86_64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Stacy Brodzik</cp:lastModifiedBy>
  <dcterms:modified xsi:type="dcterms:W3CDTF">2017-09-11T16:33:53Z</dcterms:modified>
  <cp:revision>8</cp:revision>
  <dc:subject/>
  <dc:title/>
</cp:coreProperties>
</file>