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2.gif" ContentType="image/gif"/>
  <Override PartName="/ppt/media/image81.gif" ContentType="image/gif"/>
  <Override PartName="/ppt/media/image78.gif" ContentType="image/gif"/>
  <Override PartName="/ppt/media/image76.gif" ContentType="image/gif"/>
  <Override PartName="/ppt/media/image74.gif" ContentType="image/gif"/>
  <Override PartName="/ppt/media/image72.gif" ContentType="image/gif"/>
  <Override PartName="/ppt/media/image71.gif" ContentType="image/gif"/>
  <Override PartName="/ppt/media/image79.gif" ContentType="image/gif"/>
  <Override PartName="/ppt/media/image69.gif" ContentType="image/gif"/>
  <Override PartName="/ppt/media/image68.gif" ContentType="image/gif"/>
  <Override PartName="/ppt/media/image66.gif" ContentType="image/gif"/>
  <Override PartName="/ppt/media/image64.gif" ContentType="image/gif"/>
  <Override PartName="/ppt/media/image75.gif" ContentType="image/gif"/>
  <Override PartName="/ppt/media/image63.gif" ContentType="image/gif"/>
  <Override PartName="/ppt/media/image61.gif" ContentType="image/gif"/>
  <Override PartName="/ppt/media/image62.gif" ContentType="image/gif"/>
  <Override PartName="/ppt/media/image60.gif" ContentType="image/gif"/>
  <Override PartName="/ppt/media/image58.gif" ContentType="image/gif"/>
  <Override PartName="/ppt/media/image57.gif" ContentType="image/gif"/>
  <Override PartName="/ppt/media/image55.gif" ContentType="image/gif"/>
  <Override PartName="/ppt/media/image67.gif" ContentType="image/gif"/>
  <Override PartName="/ppt/media/image50.gif" ContentType="image/gif"/>
  <Override PartName="/ppt/media/image48.gif" ContentType="image/gif"/>
  <Override PartName="/ppt/media/image52.gif" ContentType="image/gif"/>
  <Override PartName="/ppt/media/image47.gif" ContentType="image/gif"/>
  <Override PartName="/ppt/media/image56.gif" ContentType="image/gif"/>
  <Override PartName="/ppt/media/image40.gif" ContentType="image/gif"/>
  <Override PartName="/ppt/media/image37.gif" ContentType="image/gif"/>
  <Override PartName="/ppt/media/image51.gif" ContentType="image/gif"/>
  <Override PartName="/ppt/media/image36.gif" ContentType="image/gif"/>
  <Override PartName="/ppt/media/image38.gif" ContentType="image/gif"/>
  <Override PartName="/ppt/media/image44.gif" ContentType="image/gif"/>
  <Override PartName="/ppt/media/image77.gif" ContentType="image/gif"/>
  <Override PartName="/ppt/media/image35.gif" ContentType="image/gif"/>
  <Override PartName="/ppt/media/image34.gif" ContentType="image/gif"/>
  <Override PartName="/ppt/media/image41.gif" ContentType="image/gif"/>
  <Override PartName="/ppt/media/image80.gif" ContentType="image/gif"/>
  <Override PartName="/ppt/media/image33.gif" ContentType="image/gif"/>
  <Override PartName="/ppt/media/image32.gif" ContentType="image/gif"/>
  <Override PartName="/ppt/media/image39.gif" ContentType="image/gif"/>
  <Override PartName="/ppt/media/image30.gif" ContentType="image/gif"/>
  <Override PartName="/ppt/media/image29.gif" ContentType="image/gif"/>
  <Override PartName="/ppt/media/image54.gif" ContentType="image/gif"/>
  <Override PartName="/ppt/media/image27.gif" ContentType="image/gif"/>
  <Override PartName="/ppt/media/image25.gif" ContentType="image/gif"/>
  <Override PartName="/ppt/media/image23.gif" ContentType="image/gif"/>
  <Override PartName="/ppt/media/image73.gif" ContentType="image/gif"/>
  <Override PartName="/ppt/media/image20.gif" ContentType="image/gif"/>
  <Override PartName="/ppt/media/image65.gif" ContentType="image/gif"/>
  <Override PartName="/ppt/media/image19.gif" ContentType="image/gif"/>
  <Override PartName="/ppt/media/image14.gif" ContentType="image/gif"/>
  <Override PartName="/ppt/media/image83.gif" ContentType="image/gif"/>
  <Override PartName="/ppt/media/image21.gif" ContentType="image/gif"/>
  <Override PartName="/ppt/media/image18.gif" ContentType="image/gif"/>
  <Override PartName="/ppt/media/image43.gif" ContentType="image/gif"/>
  <Override PartName="/ppt/media/image12.gif" ContentType="image/gif"/>
  <Override PartName="/ppt/media/image53.gif" ContentType="image/gif"/>
  <Override PartName="/ppt/media/image42.gif" ContentType="image/gif"/>
  <Override PartName="/ppt/media/image11.gif" ContentType="image/gif"/>
  <Override PartName="/ppt/media/image70.gif" ContentType="image/gif"/>
  <Override PartName="/ppt/media/image46.gif" ContentType="image/gif"/>
  <Override PartName="/ppt/media/image8.png" ContentType="image/png"/>
  <Override PartName="/ppt/media/image17.gif" ContentType="image/gif"/>
  <Override PartName="/ppt/media/image59.gif" ContentType="image/gif"/>
  <Override PartName="/ppt/media/image6.png" ContentType="image/png"/>
  <Override PartName="/ppt/media/image24.gif" ContentType="image/gif"/>
  <Override PartName="/ppt/media/image9.gif" ContentType="image/gif"/>
  <Override PartName="/ppt/media/image31.gif" ContentType="image/gif"/>
  <Override PartName="/ppt/media/image5.png" ContentType="image/png"/>
  <Override PartName="/ppt/media/image10.gif" ContentType="image/gif"/>
  <Override PartName="/ppt/media/image49.gif" ContentType="image/gif"/>
  <Override PartName="/ppt/media/image15.gif" ContentType="image/gif"/>
  <Override PartName="/ppt/media/image7.png" ContentType="image/png"/>
  <Override PartName="/ppt/media/image28.gif" ContentType="image/gif"/>
  <Override PartName="/ppt/media/image4.png" ContentType="image/png"/>
  <Override PartName="/ppt/media/image22.gif" ContentType="image/gif"/>
  <Override PartName="/ppt/media/image26.gif" ContentType="image/gif"/>
  <Override PartName="/ppt/media/image13.gif" ContentType="image/gif"/>
  <Override PartName="/ppt/media/image3.png" ContentType="image/png"/>
  <Override PartName="/ppt/media/image45.gif" ContentType="image/gif"/>
  <Override PartName="/ppt/media/image2.png" ContentType="image/png"/>
  <Override PartName="/ppt/media/image1.png" ContentType="image/png"/>
  <Override PartName="/ppt/media/image16.gif" ContentType="image/gif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image" Target="../media/image11.gi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image" Target="../media/image32.gif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image" Target="../media/image34.gi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image" Target="../media/image36.gif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gif"/><Relationship Id="rId2" Type="http://schemas.openxmlformats.org/officeDocument/2006/relationships/image" Target="../media/image38.gif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image" Target="../media/image40.gif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gif"/><Relationship Id="rId2" Type="http://schemas.openxmlformats.org/officeDocument/2006/relationships/image" Target="../media/image42.gif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3.gif"/><Relationship Id="rId2" Type="http://schemas.openxmlformats.org/officeDocument/2006/relationships/image" Target="../media/image44.gif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5.gif"/><Relationship Id="rId2" Type="http://schemas.openxmlformats.org/officeDocument/2006/relationships/image" Target="../media/image46.gif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7.gif"/><Relationship Id="rId2" Type="http://schemas.openxmlformats.org/officeDocument/2006/relationships/image" Target="../media/image48.gif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9.gif"/><Relationship Id="rId2" Type="http://schemas.openxmlformats.org/officeDocument/2006/relationships/image" Target="../media/image50.gif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1.gif"/><Relationship Id="rId2" Type="http://schemas.openxmlformats.org/officeDocument/2006/relationships/image" Target="../media/image52.gif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3.gif"/><Relationship Id="rId2" Type="http://schemas.openxmlformats.org/officeDocument/2006/relationships/image" Target="../media/image54.gif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5.gif"/><Relationship Id="rId2" Type="http://schemas.openxmlformats.org/officeDocument/2006/relationships/image" Target="../media/image56.gif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7.gif"/><Relationship Id="rId2" Type="http://schemas.openxmlformats.org/officeDocument/2006/relationships/image" Target="../media/image58.gif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9.gif"/><Relationship Id="rId2" Type="http://schemas.openxmlformats.org/officeDocument/2006/relationships/image" Target="../media/image60.gif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1.gif"/><Relationship Id="rId2" Type="http://schemas.openxmlformats.org/officeDocument/2006/relationships/image" Target="../media/image62.gif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3.gif"/><Relationship Id="rId2" Type="http://schemas.openxmlformats.org/officeDocument/2006/relationships/image" Target="../media/image64.gif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5.gif"/><Relationship Id="rId2" Type="http://schemas.openxmlformats.org/officeDocument/2006/relationships/image" Target="../media/image66.gif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7.gif"/><Relationship Id="rId2" Type="http://schemas.openxmlformats.org/officeDocument/2006/relationships/image" Target="../media/image68.gif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9.gif"/><Relationship Id="rId2" Type="http://schemas.openxmlformats.org/officeDocument/2006/relationships/image" Target="../media/image70.gif"/><Relationship Id="rId3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image" Target="../media/image16.gif"/><Relationship Id="rId3" Type="http://schemas.openxmlformats.org/officeDocument/2006/relationships/image" Target="../media/image17.gif"/><Relationship Id="rId4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1.gif"/><Relationship Id="rId2" Type="http://schemas.openxmlformats.org/officeDocument/2006/relationships/image" Target="../media/image72.gif"/><Relationship Id="rId3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3.gif"/><Relationship Id="rId2" Type="http://schemas.openxmlformats.org/officeDocument/2006/relationships/image" Target="../media/image74.gif"/><Relationship Id="rId3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5.gif"/><Relationship Id="rId2" Type="http://schemas.openxmlformats.org/officeDocument/2006/relationships/image" Target="../media/image76.gif"/><Relationship Id="rId3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7.gif"/><Relationship Id="rId2" Type="http://schemas.openxmlformats.org/officeDocument/2006/relationships/image" Target="../media/image78.gif"/><Relationship Id="rId3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9.gif"/><Relationship Id="rId2" Type="http://schemas.openxmlformats.org/officeDocument/2006/relationships/image" Target="../media/image80.gif"/><Relationship Id="rId3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81.gif"/><Relationship Id="rId2" Type="http://schemas.openxmlformats.org/officeDocument/2006/relationships/image" Target="../media/image82.gif"/><Relationship Id="rId3" Type="http://schemas.openxmlformats.org/officeDocument/2006/relationships/image" Target="../media/image83.gif"/><Relationship Id="rId4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image" Target="../media/image19.gif"/><Relationship Id="rId3" Type="http://schemas.openxmlformats.org/officeDocument/2006/relationships/image" Target="../media/image20.gif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image" Target="../media/image26.gi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image" Target="../media/image28.gif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image" Target="../media/image30.gi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20140622 @ 005639 #1/2</a:t>
            </a:r>
            <a:endParaRPr/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274320" y="173736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3840480" y="393192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 rot="21582600">
            <a:off x="769320" y="56703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4936680" y="1298520"/>
            <a:ext cx="4572000" cy="3456360"/>
          </a:xfrm>
          <a:prstGeom prst="rect">
            <a:avLst/>
          </a:prstGeom>
          <a:ln>
            <a:noFill/>
          </a:ln>
        </p:spPr>
      </p:pic>
      <p:sp>
        <p:nvSpPr>
          <p:cNvPr id="149" name="CustomShape 3"/>
          <p:cNvSpPr/>
          <p:nvPr/>
        </p:nvSpPr>
        <p:spPr>
          <a:xfrm rot="21582600">
            <a:off x="7776360" y="16495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20141112 @ 054200 #1/3</a:t>
            </a:r>
            <a:endParaRPr/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1005840" y="292608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3749040" y="173736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191" name="CustomShape 2"/>
          <p:cNvSpPr/>
          <p:nvPr/>
        </p:nvSpPr>
        <p:spPr>
          <a:xfrm rot="21582600">
            <a:off x="1373760" y="558000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20141112 @ 054200 #2/3</a:t>
            </a:r>
            <a:endParaRPr/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822960" y="274320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3840480" y="182880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 rot="21582600">
            <a:off x="4209480" y="512280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20141112 @ 054200 #3/3</a:t>
            </a:r>
            <a:endParaRPr/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731520" y="270648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3931920" y="164592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 rot="21582600">
            <a:off x="4118040" y="50313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20141113 @ 044926</a:t>
            </a:r>
            <a:endParaRPr/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640080" y="298080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3931920" y="159120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 rot="21582600">
            <a:off x="1283400" y="53056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20141123 @ 171347 #1/2</a:t>
            </a:r>
            <a:endParaRPr/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548640" y="283464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2"/>
          <a:stretch/>
        </p:blipFill>
        <p:spPr>
          <a:xfrm>
            <a:off x="4206240" y="164592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 rot="21582600">
            <a:off x="3659760" y="52135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20141123 @ 171347 #2/2</a:t>
            </a:r>
            <a:endParaRPr/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914400" y="265176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3931920" y="156348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 rot="21582600">
            <a:off x="3934080" y="51220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20141124 @ 162249</a:t>
            </a:r>
            <a:endParaRPr/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822960" y="288936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4023360" y="182880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 rot="21582600">
            <a:off x="1283400" y="43905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20141206 @ 014736</a:t>
            </a:r>
            <a:endParaRPr/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731520" y="1463040"/>
            <a:ext cx="4726440" cy="548532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4206240" y="1911240"/>
            <a:ext cx="5485320" cy="366552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 rot="21582600">
            <a:off x="1191960" y="52135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20141224 @ 120452</a:t>
            </a:r>
            <a:endParaRPr/>
          </a:p>
        </p:txBody>
      </p:sp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484560" y="1463040"/>
            <a:ext cx="4726440" cy="548532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2"/>
          <a:stretch/>
        </p:blipFill>
        <p:spPr>
          <a:xfrm>
            <a:off x="4297680" y="3108960"/>
            <a:ext cx="5485320" cy="3665520"/>
          </a:xfrm>
          <a:prstGeom prst="rect">
            <a:avLst/>
          </a:prstGeom>
          <a:ln>
            <a:noFill/>
          </a:ln>
        </p:spPr>
      </p:pic>
      <p:sp>
        <p:nvSpPr>
          <p:cNvPr id="223" name="CustomShape 2"/>
          <p:cNvSpPr/>
          <p:nvPr/>
        </p:nvSpPr>
        <p:spPr>
          <a:xfrm rot="21582600">
            <a:off x="2196720" y="53049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20150202 @ 084127</a:t>
            </a:r>
            <a:endParaRPr/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822960" y="1371600"/>
            <a:ext cx="4726440" cy="548532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4206240" y="1737360"/>
            <a:ext cx="5485320" cy="3665520"/>
          </a:xfrm>
          <a:prstGeom prst="rect">
            <a:avLst/>
          </a:prstGeom>
          <a:ln>
            <a:noFill/>
          </a:ln>
        </p:spPr>
      </p:pic>
      <p:sp>
        <p:nvSpPr>
          <p:cNvPr id="227" name="CustomShape 2"/>
          <p:cNvSpPr/>
          <p:nvPr/>
        </p:nvSpPr>
        <p:spPr>
          <a:xfrm rot="21582600">
            <a:off x="1649160" y="51220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20140622 @ 005639 #2/2</a:t>
            </a:r>
            <a:endParaRPr/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365760" y="173736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4298760" y="395136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 rot="21582600">
            <a:off x="825120" y="55792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5029200" y="1298520"/>
            <a:ext cx="4572000" cy="345636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 rot="21582600">
            <a:off x="7774920" y="16657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#1/5</a:t>
            </a:r>
            <a:endParaRPr/>
          </a:p>
        </p:txBody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2"/>
          <a:stretch/>
        </p:blipFill>
        <p:spPr>
          <a:xfrm>
            <a:off x="4023360" y="192024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 rot="21582600">
            <a:off x="917640" y="53049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#2/5</a:t>
            </a:r>
            <a:endParaRPr/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457200" y="146304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2"/>
          <a:stretch/>
        </p:blipFill>
        <p:spPr>
          <a:xfrm>
            <a:off x="4114800" y="203004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235" name="CustomShape 2"/>
          <p:cNvSpPr/>
          <p:nvPr/>
        </p:nvSpPr>
        <p:spPr>
          <a:xfrm rot="21582600">
            <a:off x="917640" y="53056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#3/5</a:t>
            </a:r>
            <a:endParaRPr/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548640" y="137160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3931920" y="148140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 rot="21582600">
            <a:off x="1099440" y="539640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#4/5</a:t>
            </a:r>
            <a:endParaRPr/>
          </a:p>
        </p:txBody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640080" y="146304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3931920" y="137160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243" name="CustomShape 2"/>
          <p:cNvSpPr/>
          <p:nvPr/>
        </p:nvSpPr>
        <p:spPr>
          <a:xfrm rot="21582600">
            <a:off x="1100520" y="53971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#5/5</a:t>
            </a:r>
            <a:endParaRPr/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640080" y="146304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246" name="" descr=""/>
          <p:cNvPicPr/>
          <p:nvPr/>
        </p:nvPicPr>
        <p:blipFill>
          <a:blip r:embed="rId2"/>
          <a:stretch/>
        </p:blipFill>
        <p:spPr>
          <a:xfrm>
            <a:off x="4023360" y="137160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247" name="CustomShape 2"/>
          <p:cNvSpPr/>
          <p:nvPr/>
        </p:nvSpPr>
        <p:spPr>
          <a:xfrm rot="21582600">
            <a:off x="1099440" y="53971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034222 #1/3</a:t>
            </a:r>
            <a:endParaRPr/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640080" y="146304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4206240" y="155448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 rot="21582600">
            <a:off x="1465200" y="53049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034222 #2/3</a:t>
            </a:r>
            <a:endParaRPr/>
          </a:p>
        </p:txBody>
      </p:sp>
      <p:pic>
        <p:nvPicPr>
          <p:cNvPr id="253" name="" descr=""/>
          <p:cNvPicPr/>
          <p:nvPr/>
        </p:nvPicPr>
        <p:blipFill>
          <a:blip r:embed="rId1"/>
          <a:stretch/>
        </p:blipFill>
        <p:spPr>
          <a:xfrm>
            <a:off x="640080" y="146304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254" name="" descr=""/>
          <p:cNvPicPr/>
          <p:nvPr/>
        </p:nvPicPr>
        <p:blipFill>
          <a:blip r:embed="rId2"/>
          <a:stretch/>
        </p:blipFill>
        <p:spPr>
          <a:xfrm>
            <a:off x="3931920" y="137160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255" name="CustomShape 2"/>
          <p:cNvSpPr/>
          <p:nvPr/>
        </p:nvSpPr>
        <p:spPr>
          <a:xfrm rot="21582600">
            <a:off x="1374840" y="53056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034222 #3/3</a:t>
            </a:r>
            <a:endParaRPr/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457200" y="1645920"/>
            <a:ext cx="4662360" cy="5485320"/>
          </a:xfrm>
          <a:prstGeom prst="rect">
            <a:avLst/>
          </a:prstGeom>
          <a:ln>
            <a:noFill/>
          </a:ln>
        </p:spPr>
      </p:pic>
      <p:pic>
        <p:nvPicPr>
          <p:cNvPr id="258" name="" descr=""/>
          <p:cNvPicPr/>
          <p:nvPr/>
        </p:nvPicPr>
        <p:blipFill>
          <a:blip r:embed="rId2"/>
          <a:stretch/>
        </p:blipFill>
        <p:spPr>
          <a:xfrm>
            <a:off x="4023360" y="137160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 rot="21582600">
            <a:off x="1374120" y="54885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20160103 @ 071812 </a:t>
            </a:r>
            <a:endParaRPr/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576000" y="1554480"/>
            <a:ext cx="4726440" cy="5485320"/>
          </a:xfrm>
          <a:prstGeom prst="rect">
            <a:avLst/>
          </a:prstGeom>
          <a:ln>
            <a:noFill/>
          </a:ln>
        </p:spPr>
      </p:pic>
      <p:pic>
        <p:nvPicPr>
          <p:cNvPr id="262" name="" descr=""/>
          <p:cNvPicPr/>
          <p:nvPr/>
        </p:nvPicPr>
        <p:blipFill>
          <a:blip r:embed="rId2"/>
          <a:stretch/>
        </p:blipFill>
        <p:spPr>
          <a:xfrm>
            <a:off x="3951000" y="1377360"/>
            <a:ext cx="5485320" cy="3665520"/>
          </a:xfrm>
          <a:prstGeom prst="rect">
            <a:avLst/>
          </a:prstGeom>
          <a:ln>
            <a:noFill/>
          </a:ln>
        </p:spPr>
      </p:pic>
      <p:sp>
        <p:nvSpPr>
          <p:cNvPr id="263" name="CustomShape 2"/>
          <p:cNvSpPr/>
          <p:nvPr/>
        </p:nvSpPr>
        <p:spPr>
          <a:xfrm rot="21582600">
            <a:off x="1282320" y="521424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20150401 @ 125219</a:t>
            </a:r>
            <a:endParaRPr/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457200" y="3108960"/>
            <a:ext cx="5486040" cy="4151160"/>
          </a:xfrm>
          <a:prstGeom prst="rect">
            <a:avLst/>
          </a:prstGeom>
          <a:ln>
            <a:noFill/>
          </a:ln>
        </p:spPr>
      </p:pic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3840480" y="1563120"/>
            <a:ext cx="5486040" cy="2889000"/>
          </a:xfrm>
          <a:prstGeom prst="rect">
            <a:avLst/>
          </a:prstGeom>
          <a:ln>
            <a:noFill/>
          </a:ln>
        </p:spPr>
      </p:pic>
      <p:sp>
        <p:nvSpPr>
          <p:cNvPr id="267" name="CustomShape 2"/>
          <p:cNvSpPr/>
          <p:nvPr/>
        </p:nvSpPr>
        <p:spPr>
          <a:xfrm rot="21582600">
            <a:off x="3752640" y="51235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20140711 @ 102925</a:t>
            </a:r>
            <a:endParaRPr/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274320" y="1371600"/>
            <a:ext cx="3886200" cy="457200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3108960" y="3859920"/>
            <a:ext cx="5485320" cy="345528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 rot="21582600">
            <a:off x="734760" y="247104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4480560" y="1371600"/>
            <a:ext cx="4572000" cy="345636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 rot="21582600">
            <a:off x="4850280" y="17409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20150409 @ 103329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20150410 @ 111317</a:t>
            </a:r>
            <a:endParaRPr/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640080" y="1426320"/>
            <a:ext cx="5486040" cy="4151160"/>
          </a:xfrm>
          <a:prstGeom prst="rect">
            <a:avLst/>
          </a:prstGeom>
          <a:ln>
            <a:noFill/>
          </a:ln>
        </p:spPr>
      </p:pic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4206240" y="4297680"/>
            <a:ext cx="5486040" cy="28890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 rot="21582600">
            <a:off x="1282320" y="19231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20150417 @ 094529</a:t>
            </a:r>
            <a:endParaRPr/>
          </a:p>
        </p:txBody>
      </p:sp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640080" y="2706480"/>
            <a:ext cx="5486040" cy="415116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2"/>
          <a:stretch/>
        </p:blipFill>
        <p:spPr>
          <a:xfrm>
            <a:off x="3840480" y="1563120"/>
            <a:ext cx="5486040" cy="2889000"/>
          </a:xfrm>
          <a:prstGeom prst="rect">
            <a:avLst/>
          </a:prstGeom>
          <a:ln>
            <a:noFill/>
          </a:ln>
        </p:spPr>
      </p:pic>
      <p:sp>
        <p:nvSpPr>
          <p:cNvPr id="276" name="CustomShape 2"/>
          <p:cNvSpPr/>
          <p:nvPr/>
        </p:nvSpPr>
        <p:spPr>
          <a:xfrm rot="21582600">
            <a:off x="3934080" y="52138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20150425 @ 205420</a:t>
            </a:r>
            <a:endParaRPr/>
          </a:p>
        </p:txBody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274320" y="1408320"/>
            <a:ext cx="5486040" cy="4151160"/>
          </a:xfrm>
          <a:prstGeom prst="rect">
            <a:avLst/>
          </a:prstGeom>
          <a:ln>
            <a:noFill/>
          </a:ln>
        </p:spPr>
      </p:pic>
      <p:pic>
        <p:nvPicPr>
          <p:cNvPr id="279" name="" descr=""/>
          <p:cNvPicPr/>
          <p:nvPr/>
        </p:nvPicPr>
        <p:blipFill>
          <a:blip r:embed="rId2"/>
          <a:stretch/>
        </p:blipFill>
        <p:spPr>
          <a:xfrm>
            <a:off x="3931920" y="4060080"/>
            <a:ext cx="5486040" cy="2889000"/>
          </a:xfrm>
          <a:prstGeom prst="rect">
            <a:avLst/>
          </a:prstGeom>
          <a:ln>
            <a:noFill/>
          </a:ln>
        </p:spPr>
      </p:pic>
      <p:sp>
        <p:nvSpPr>
          <p:cNvPr id="280" name="CustomShape 2"/>
          <p:cNvSpPr/>
          <p:nvPr/>
        </p:nvSpPr>
        <p:spPr>
          <a:xfrm rot="21582600">
            <a:off x="1282320" y="18316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20150429 @ 053449 #1/2</a:t>
            </a:r>
            <a:endParaRPr/>
          </a:p>
        </p:txBody>
      </p:sp>
      <p:pic>
        <p:nvPicPr>
          <p:cNvPr id="282" name="" descr=""/>
          <p:cNvPicPr/>
          <p:nvPr/>
        </p:nvPicPr>
        <p:blipFill>
          <a:blip r:embed="rId1"/>
          <a:stretch/>
        </p:blipFill>
        <p:spPr>
          <a:xfrm>
            <a:off x="548640" y="1463040"/>
            <a:ext cx="5486040" cy="415116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2"/>
          <a:stretch/>
        </p:blipFill>
        <p:spPr>
          <a:xfrm>
            <a:off x="4023360" y="3840480"/>
            <a:ext cx="5486040" cy="288900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 rot="21582600">
            <a:off x="4024800" y="2014560"/>
            <a:ext cx="100152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20150429 @ 053449 #2/2</a:t>
            </a:r>
            <a:endParaRPr/>
          </a:p>
        </p:txBody>
      </p:sp>
      <p:pic>
        <p:nvPicPr>
          <p:cNvPr id="286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5486040" cy="4151160"/>
          </a:xfrm>
          <a:prstGeom prst="rect">
            <a:avLst/>
          </a:prstGeom>
          <a:ln>
            <a:noFill/>
          </a:ln>
        </p:spPr>
      </p:pic>
      <p:pic>
        <p:nvPicPr>
          <p:cNvPr id="287" name="" descr=""/>
          <p:cNvPicPr/>
          <p:nvPr/>
        </p:nvPicPr>
        <p:blipFill>
          <a:blip r:embed="rId2"/>
          <a:stretch/>
        </p:blipFill>
        <p:spPr>
          <a:xfrm>
            <a:off x="4023360" y="4151520"/>
            <a:ext cx="5486040" cy="2889000"/>
          </a:xfrm>
          <a:prstGeom prst="rect">
            <a:avLst/>
          </a:prstGeom>
          <a:ln>
            <a:noFill/>
          </a:ln>
        </p:spPr>
      </p:pic>
      <p:sp>
        <p:nvSpPr>
          <p:cNvPr id="288" name="CustomShape 2"/>
          <p:cNvSpPr/>
          <p:nvPr/>
        </p:nvSpPr>
        <p:spPr>
          <a:xfrm rot="21582600">
            <a:off x="3926520" y="2069280"/>
            <a:ext cx="100152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20150429 @ 053449 #3/3</a:t>
            </a:r>
            <a:endParaRPr/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274320" y="1426320"/>
            <a:ext cx="5486400" cy="4151520"/>
          </a:xfrm>
          <a:prstGeom prst="rect">
            <a:avLst/>
          </a:prstGeom>
          <a:ln>
            <a:noFill/>
          </a:ln>
        </p:spPr>
      </p:pic>
      <p:pic>
        <p:nvPicPr>
          <p:cNvPr id="291" name="" descr=""/>
          <p:cNvPicPr/>
          <p:nvPr/>
        </p:nvPicPr>
        <p:blipFill>
          <a:blip r:embed="rId2"/>
          <a:stretch/>
        </p:blipFill>
        <p:spPr>
          <a:xfrm>
            <a:off x="4114800" y="1609200"/>
            <a:ext cx="5486400" cy="4151520"/>
          </a:xfrm>
          <a:prstGeom prst="rect">
            <a:avLst/>
          </a:prstGeom>
          <a:ln>
            <a:noFill/>
          </a:ln>
        </p:spPr>
      </p:pic>
      <p:pic>
        <p:nvPicPr>
          <p:cNvPr id="292" name="" descr=""/>
          <p:cNvPicPr/>
          <p:nvPr/>
        </p:nvPicPr>
        <p:blipFill>
          <a:blip r:embed="rId3"/>
          <a:stretch/>
        </p:blipFill>
        <p:spPr>
          <a:xfrm>
            <a:off x="2468880" y="4937760"/>
            <a:ext cx="4572000" cy="2414160"/>
          </a:xfrm>
          <a:prstGeom prst="rect">
            <a:avLst/>
          </a:prstGeom>
          <a:ln>
            <a:noFill/>
          </a:ln>
        </p:spPr>
      </p:pic>
      <p:sp>
        <p:nvSpPr>
          <p:cNvPr id="293" name="CustomShape 2"/>
          <p:cNvSpPr/>
          <p:nvPr/>
        </p:nvSpPr>
        <p:spPr>
          <a:xfrm rot="21582600">
            <a:off x="3019320" y="1832400"/>
            <a:ext cx="100152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94" name="CustomShape 3"/>
          <p:cNvSpPr/>
          <p:nvPr/>
        </p:nvSpPr>
        <p:spPr>
          <a:xfrm rot="21582600">
            <a:off x="7501680" y="1929960"/>
            <a:ext cx="1001520" cy="14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20141009 @ 163649</a:t>
            </a:r>
            <a:endParaRPr/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468880" y="4360320"/>
            <a:ext cx="6079680" cy="319932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4572000" cy="345636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 rot="21582600">
            <a:off x="2975760" y="32500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4937760" y="1389960"/>
            <a:ext cx="4572000" cy="345636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 rot="21582600">
            <a:off x="5305680" y="17409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20141011 @ 064348</a:t>
            </a:r>
            <a:endParaRPr/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310320" y="1376280"/>
            <a:ext cx="5792760" cy="438336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4114800" y="424296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 rot="21582600">
            <a:off x="1009080" y="228744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20141014 @ 053954</a:t>
            </a:r>
            <a:endParaRPr/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365760" y="137160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4297680" y="429768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 rot="21582600">
            <a:off x="1100520" y="21967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20141022 @ 113356</a:t>
            </a:r>
            <a:endParaRPr/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274320" y="310896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4206240" y="1463040"/>
            <a:ext cx="5485320" cy="2879280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 rot="21582600">
            <a:off x="642240" y="356832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20141104 @ 110624 #1/2</a:t>
            </a:r>
            <a:endParaRPr/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640080" y="274320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3749040" y="182880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 rot="21582600">
            <a:off x="2928240" y="530496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20141104 @ 110624 #2/2</a:t>
            </a:r>
            <a:endParaRPr/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822960" y="2743200"/>
            <a:ext cx="5485320" cy="415044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3931920" y="1737360"/>
            <a:ext cx="5485320" cy="288828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 rot="21582600">
            <a:off x="3112200" y="5305680"/>
            <a:ext cx="999360" cy="90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6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