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4.gif" ContentType="image/gif"/>
  <Override PartName="/ppt/media/image82.gif" ContentType="image/gif"/>
  <Override PartName="/ppt/media/image81.gif" ContentType="image/gif"/>
  <Override PartName="/ppt/media/image78.gif" ContentType="image/gif"/>
  <Override PartName="/ppt/media/image76.gif" ContentType="image/gif"/>
  <Override PartName="/ppt/media/image74.gif" ContentType="image/gif"/>
  <Override PartName="/ppt/media/image72.gif" ContentType="image/gif"/>
  <Override PartName="/ppt/media/image71.gif" ContentType="image/gif"/>
  <Override PartName="/ppt/media/image79.gif" ContentType="image/gif"/>
  <Override PartName="/ppt/media/image69.gif" ContentType="image/gif"/>
  <Override PartName="/ppt/media/image68.gif" ContentType="image/gif"/>
  <Override PartName="/ppt/media/image66.gif" ContentType="image/gif"/>
  <Override PartName="/ppt/media/image64.gif" ContentType="image/gif"/>
  <Override PartName="/ppt/media/image75.gif" ContentType="image/gif"/>
  <Override PartName="/ppt/media/image63.gif" ContentType="image/gif"/>
  <Override PartName="/ppt/media/image61.gif" ContentType="image/gif"/>
  <Override PartName="/ppt/media/image62.gif" ContentType="image/gif"/>
  <Override PartName="/ppt/media/image60.gif" ContentType="image/gif"/>
  <Override PartName="/ppt/media/image58.gif" ContentType="image/gif"/>
  <Override PartName="/ppt/media/image57.gif" ContentType="image/gif"/>
  <Override PartName="/ppt/media/image55.gif" ContentType="image/gif"/>
  <Override PartName="/ppt/media/image67.gif" ContentType="image/gif"/>
  <Override PartName="/ppt/media/image50.gif" ContentType="image/gif"/>
  <Override PartName="/ppt/media/image48.gif" ContentType="image/gif"/>
  <Override PartName="/ppt/media/image52.gif" ContentType="image/gif"/>
  <Override PartName="/ppt/media/image47.gif" ContentType="image/gif"/>
  <Override PartName="/ppt/media/image56.gif" ContentType="image/gif"/>
  <Override PartName="/ppt/media/image40.gif" ContentType="image/gif"/>
  <Override PartName="/ppt/media/image37.gif" ContentType="image/gif"/>
  <Override PartName="/ppt/media/image51.gif" ContentType="image/gif"/>
  <Override PartName="/ppt/media/image36.gif" ContentType="image/gif"/>
  <Override PartName="/ppt/media/image38.gif" ContentType="image/gif"/>
  <Override PartName="/ppt/media/image44.gif" ContentType="image/gif"/>
  <Override PartName="/ppt/media/image77.gif" ContentType="image/gif"/>
  <Override PartName="/ppt/media/image35.gif" ContentType="image/gif"/>
  <Override PartName="/ppt/media/image34.gif" ContentType="image/gif"/>
  <Override PartName="/ppt/media/image41.gif" ContentType="image/gif"/>
  <Override PartName="/ppt/media/image80.gif" ContentType="image/gif"/>
  <Override PartName="/ppt/media/image33.gif" ContentType="image/gif"/>
  <Override PartName="/ppt/media/image32.gif" ContentType="image/gif"/>
  <Override PartName="/ppt/media/image39.gif" ContentType="image/gif"/>
  <Override PartName="/ppt/media/image30.gif" ContentType="image/gif"/>
  <Override PartName="/ppt/media/image29.gif" ContentType="image/gif"/>
  <Override PartName="/ppt/media/image54.gif" ContentType="image/gif"/>
  <Override PartName="/ppt/media/image27.gif" ContentType="image/gif"/>
  <Override PartName="/ppt/media/image25.gif" ContentType="image/gif"/>
  <Override PartName="/ppt/media/image23.gif" ContentType="image/gif"/>
  <Override PartName="/ppt/media/image73.gif" ContentType="image/gif"/>
  <Override PartName="/ppt/media/image20.gif" ContentType="image/gif"/>
  <Override PartName="/ppt/media/image65.gif" ContentType="image/gif"/>
  <Override PartName="/ppt/media/image19.gif" ContentType="image/gif"/>
  <Override PartName="/ppt/media/image14.gif" ContentType="image/gif"/>
  <Override PartName="/ppt/media/image83.gif" ContentType="image/gif"/>
  <Override PartName="/ppt/media/image21.gif" ContentType="image/gif"/>
  <Override PartName="/ppt/media/image18.gif" ContentType="image/gif"/>
  <Override PartName="/ppt/media/image43.gif" ContentType="image/gif"/>
  <Override PartName="/ppt/media/image12.gif" ContentType="image/gif"/>
  <Override PartName="/ppt/media/image53.gif" ContentType="image/gif"/>
  <Override PartName="/ppt/media/image42.gif" ContentType="image/gif"/>
  <Override PartName="/ppt/media/image11.gif" ContentType="image/gif"/>
  <Override PartName="/ppt/media/image70.gif" ContentType="image/gif"/>
  <Override PartName="/ppt/media/image46.gif" ContentType="image/gif"/>
  <Override PartName="/ppt/media/image8.png" ContentType="image/png"/>
  <Override PartName="/ppt/media/image17.gif" ContentType="image/gif"/>
  <Override PartName="/ppt/media/image59.gif" ContentType="image/gif"/>
  <Override PartName="/ppt/media/image6.png" ContentType="image/png"/>
  <Override PartName="/ppt/media/image24.gif" ContentType="image/gif"/>
  <Override PartName="/ppt/media/image9.gif" ContentType="image/gif"/>
  <Override PartName="/ppt/media/image31.gif" ContentType="image/gif"/>
  <Override PartName="/ppt/media/image5.png" ContentType="image/png"/>
  <Override PartName="/ppt/media/image10.gif" ContentType="image/gif"/>
  <Override PartName="/ppt/media/image49.gif" ContentType="image/gif"/>
  <Override PartName="/ppt/media/image15.gif" ContentType="image/gif"/>
  <Override PartName="/ppt/media/image7.png" ContentType="image/png"/>
  <Override PartName="/ppt/media/image28.gif" ContentType="image/gif"/>
  <Override PartName="/ppt/media/image4.png" ContentType="image/png"/>
  <Override PartName="/ppt/media/image22.gif" ContentType="image/gif"/>
  <Override PartName="/ppt/media/image26.gif" ContentType="image/gif"/>
  <Override PartName="/ppt/media/image13.gif" ContentType="image/gif"/>
  <Override PartName="/ppt/media/image3.png" ContentType="image/png"/>
  <Override PartName="/ppt/media/image45.gif" ContentType="image/gif"/>
  <Override PartName="/ppt/media/image2.png" ContentType="image/png"/>
  <Override PartName="/ppt/media/image1.png" ContentType="image/png"/>
  <Override PartName="/ppt/media/image16.gif" ContentType="image/gi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image" Target="../media/image33.gi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image" Target="../media/image35.gif"/><Relationship Id="rId3" Type="http://schemas.openxmlformats.org/officeDocument/2006/relationships/image" Target="../media/image36.gi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gif"/><Relationship Id="rId3" Type="http://schemas.openxmlformats.org/officeDocument/2006/relationships/image" Target="../media/image39.gif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image" Target="../media/image41.gif"/><Relationship Id="rId3" Type="http://schemas.openxmlformats.org/officeDocument/2006/relationships/image" Target="../media/image42.gif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gif"/><Relationship Id="rId2" Type="http://schemas.openxmlformats.org/officeDocument/2006/relationships/image" Target="../media/image44.gif"/><Relationship Id="rId3" Type="http://schemas.openxmlformats.org/officeDocument/2006/relationships/image" Target="../media/image45.gif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gif"/><Relationship Id="rId2" Type="http://schemas.openxmlformats.org/officeDocument/2006/relationships/image" Target="../media/image47.gif"/><Relationship Id="rId3" Type="http://schemas.openxmlformats.org/officeDocument/2006/relationships/image" Target="../media/image48.gif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9.gif"/><Relationship Id="rId2" Type="http://schemas.openxmlformats.org/officeDocument/2006/relationships/image" Target="../media/image50.gif"/><Relationship Id="rId3" Type="http://schemas.openxmlformats.org/officeDocument/2006/relationships/image" Target="../media/image51.gif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gif"/><Relationship Id="rId2" Type="http://schemas.openxmlformats.org/officeDocument/2006/relationships/image" Target="../media/image53.gif"/><Relationship Id="rId3" Type="http://schemas.openxmlformats.org/officeDocument/2006/relationships/image" Target="../media/image54.gif"/><Relationship Id="rId4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gif"/><Relationship Id="rId2" Type="http://schemas.openxmlformats.org/officeDocument/2006/relationships/image" Target="../media/image56.gif"/><Relationship Id="rId3" Type="http://schemas.openxmlformats.org/officeDocument/2006/relationships/image" Target="../media/image57.gif"/><Relationship Id="rId4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gif"/><Relationship Id="rId2" Type="http://schemas.openxmlformats.org/officeDocument/2006/relationships/image" Target="../media/image59.gif"/><Relationship Id="rId3" Type="http://schemas.openxmlformats.org/officeDocument/2006/relationships/image" Target="../media/image60.gif"/><Relationship Id="rId4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gif"/><Relationship Id="rId3" Type="http://schemas.openxmlformats.org/officeDocument/2006/relationships/image" Target="../media/image63.gif"/><Relationship Id="rId4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4.gif"/><Relationship Id="rId2" Type="http://schemas.openxmlformats.org/officeDocument/2006/relationships/image" Target="../media/image65.gif"/><Relationship Id="rId3" Type="http://schemas.openxmlformats.org/officeDocument/2006/relationships/image" Target="../media/image66.gif"/><Relationship Id="rId4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7.gif"/><Relationship Id="rId2" Type="http://schemas.openxmlformats.org/officeDocument/2006/relationships/image" Target="../media/image68.gif"/><Relationship Id="rId3" Type="http://schemas.openxmlformats.org/officeDocument/2006/relationships/image" Target="../media/image69.gif"/><Relationship Id="rId4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0.gif"/><Relationship Id="rId2" Type="http://schemas.openxmlformats.org/officeDocument/2006/relationships/image" Target="../media/image71.gif"/><Relationship Id="rId3" Type="http://schemas.openxmlformats.org/officeDocument/2006/relationships/image" Target="../media/image72.gif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3.gif"/><Relationship Id="rId2" Type="http://schemas.openxmlformats.org/officeDocument/2006/relationships/image" Target="../media/image74.gif"/><Relationship Id="rId3" Type="http://schemas.openxmlformats.org/officeDocument/2006/relationships/image" Target="../media/image75.gif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6.gif"/><Relationship Id="rId2" Type="http://schemas.openxmlformats.org/officeDocument/2006/relationships/image" Target="../media/image77.gif"/><Relationship Id="rId3" Type="http://schemas.openxmlformats.org/officeDocument/2006/relationships/image" Target="../media/image78.gif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9.gif"/><Relationship Id="rId2" Type="http://schemas.openxmlformats.org/officeDocument/2006/relationships/image" Target="../media/image80.gif"/><Relationship Id="rId3" Type="http://schemas.openxmlformats.org/officeDocument/2006/relationships/image" Target="../media/image81.gif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2.gif"/><Relationship Id="rId2" Type="http://schemas.openxmlformats.org/officeDocument/2006/relationships/image" Target="../media/image83.gif"/><Relationship Id="rId3" Type="http://schemas.openxmlformats.org/officeDocument/2006/relationships/image" Target="../media/image84.gif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gif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image" Target="../media/image23.gif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image" Target="../media/image25.gif"/><Relationship Id="rId3" Type="http://schemas.openxmlformats.org/officeDocument/2006/relationships/image" Target="../media/image26.gif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image" Target="../media/image29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914400" y="664200"/>
            <a:ext cx="8229600" cy="620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400">
                <a:latin typeface="Arial"/>
              </a:rPr>
              <a:t>UW MODIFICATION TO 2AKu rain_type FIELD</a:t>
            </a:r>
            <a:endParaRPr/>
          </a:p>
          <a:p>
            <a:endParaRPr/>
          </a:p>
          <a:p>
            <a:r>
              <a:rPr lang="en-US" sz="2400">
                <a:latin typeface="Arial"/>
              </a:rPr>
              <a:t>If the following three criteria are met for a grid point, the rain_type is changed to STRATIFORM:</a:t>
            </a:r>
            <a:endParaRPr/>
          </a:p>
          <a:p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The original classification is CONVECTIVE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The maximum reflectivity in the column is greater than 40dBZ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The height at which that maximum reflectivity occurs is between 3 and 5 km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endParaRPr/>
          </a:p>
          <a:p>
            <a:r>
              <a:rPr lang="en-US" sz="2400">
                <a:latin typeface="Arial"/>
              </a:rPr>
              <a:t>Each of the following slides shows the original classification on the left, the UW modified classification on the right and a cross-section of the reflectivity which represents the cut where the black line is drawn on the horizontal plots. 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#2/2</a:t>
            </a:r>
            <a:endParaRPr/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36576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274320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 rot="21582600">
            <a:off x="730800" y="1739160"/>
            <a:ext cx="10036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 rot="21582600">
            <a:off x="5754600" y="1599840"/>
            <a:ext cx="3327120" cy="22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Redo rain_type_uw plot and insert here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 rot="21582600">
            <a:off x="3295800" y="15692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24" name="CustomShape 5"/>
          <p:cNvSpPr/>
          <p:nvPr/>
        </p:nvSpPr>
        <p:spPr>
          <a:xfrm>
            <a:off x="2039760" y="2286000"/>
            <a:ext cx="801720" cy="1554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20141113 @ 044926</a:t>
            </a:r>
            <a:endParaRPr/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365760" y="13784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 rot="21582600">
            <a:off x="644040" y="173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29" name="" descr=""/>
          <p:cNvPicPr/>
          <p:nvPr/>
        </p:nvPicPr>
        <p:blipFill>
          <a:blip r:embed="rId3"/>
          <a:stretch/>
        </p:blipFill>
        <p:spPr>
          <a:xfrm>
            <a:off x="274320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 rot="21582600">
            <a:off x="3291840" y="16182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 rot="21582600">
            <a:off x="81403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32" name="CustomShape 5"/>
          <p:cNvSpPr/>
          <p:nvPr/>
        </p:nvSpPr>
        <p:spPr>
          <a:xfrm>
            <a:off x="1383120" y="3108960"/>
            <a:ext cx="210132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6239160" y="3108960"/>
            <a:ext cx="210132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20141123 @ 171347</a:t>
            </a:r>
            <a:endParaRPr/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27432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38" name="" descr=""/>
          <p:cNvPicPr/>
          <p:nvPr/>
        </p:nvPicPr>
        <p:blipFill>
          <a:blip r:embed="rId3"/>
          <a:stretch/>
        </p:blipFill>
        <p:spPr>
          <a:xfrm>
            <a:off x="274320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39" name="CustomShape 3"/>
          <p:cNvSpPr/>
          <p:nvPr/>
        </p:nvSpPr>
        <p:spPr>
          <a:xfrm rot="21582600">
            <a:off x="3287880" y="1667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 rot="21582600">
            <a:off x="81421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41" name="CustomShape 5"/>
          <p:cNvSpPr/>
          <p:nvPr/>
        </p:nvSpPr>
        <p:spPr>
          <a:xfrm>
            <a:off x="2109960" y="283500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6"/>
          <p:cNvSpPr/>
          <p:nvPr/>
        </p:nvSpPr>
        <p:spPr>
          <a:xfrm>
            <a:off x="7047720" y="283500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20141124 @ 162249</a:t>
            </a:r>
            <a:endParaRPr/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365760" y="138672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283464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48" name="CustomShape 3"/>
          <p:cNvSpPr/>
          <p:nvPr/>
        </p:nvSpPr>
        <p:spPr>
          <a:xfrm rot="21582600">
            <a:off x="3303360" y="1667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49" name="CustomShape 4"/>
          <p:cNvSpPr/>
          <p:nvPr/>
        </p:nvSpPr>
        <p:spPr>
          <a:xfrm rot="21582600">
            <a:off x="81403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50" name="CustomShape 5"/>
          <p:cNvSpPr/>
          <p:nvPr/>
        </p:nvSpPr>
        <p:spPr>
          <a:xfrm>
            <a:off x="1386360" y="301752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6"/>
          <p:cNvSpPr/>
          <p:nvPr/>
        </p:nvSpPr>
        <p:spPr>
          <a:xfrm>
            <a:off x="6224760" y="301788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20141206 @ 014736</a:t>
            </a:r>
            <a:endParaRPr/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274320" y="1344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2"/>
          <a:stretch/>
        </p:blipFill>
        <p:spPr>
          <a:xfrm>
            <a:off x="5182560" y="13572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3"/>
          <a:stretch/>
        </p:blipFill>
        <p:spPr>
          <a:xfrm>
            <a:off x="146304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 rot="21582600">
            <a:off x="550800" y="34779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57" name="CustomShape 3"/>
          <p:cNvSpPr/>
          <p:nvPr/>
        </p:nvSpPr>
        <p:spPr>
          <a:xfrm rot="21582600">
            <a:off x="3295800" y="155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58" name="CustomShape 4"/>
          <p:cNvSpPr/>
          <p:nvPr/>
        </p:nvSpPr>
        <p:spPr>
          <a:xfrm rot="21582600">
            <a:off x="8142120" y="155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59" name="CustomShape 5"/>
          <p:cNvSpPr/>
          <p:nvPr/>
        </p:nvSpPr>
        <p:spPr>
          <a:xfrm rot="21582600">
            <a:off x="6212160" y="5859720"/>
            <a:ext cx="3293640" cy="13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260" name="CustomShape 6"/>
          <p:cNvSpPr/>
          <p:nvPr/>
        </p:nvSpPr>
        <p:spPr>
          <a:xfrm>
            <a:off x="1582560" y="2103120"/>
            <a:ext cx="801720" cy="1554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7"/>
          <p:cNvSpPr/>
          <p:nvPr/>
        </p:nvSpPr>
        <p:spPr>
          <a:xfrm>
            <a:off x="6513480" y="2103120"/>
            <a:ext cx="801720" cy="1554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20141224 @ 120452</a:t>
            </a:r>
            <a:endParaRPr/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356040" y="140652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tretch/>
        </p:blipFill>
        <p:spPr>
          <a:xfrm>
            <a:off x="146664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 rot="21582600">
            <a:off x="6224760" y="5907960"/>
            <a:ext cx="3293640" cy="13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 rot="21582600">
            <a:off x="644040" y="183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68" name="CustomShape 4"/>
          <p:cNvSpPr/>
          <p:nvPr/>
        </p:nvSpPr>
        <p:spPr>
          <a:xfrm rot="21582600">
            <a:off x="3301560" y="16264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69" name="CustomShape 5"/>
          <p:cNvSpPr/>
          <p:nvPr/>
        </p:nvSpPr>
        <p:spPr>
          <a:xfrm rot="21582600">
            <a:off x="81403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70" name="CustomShape 6"/>
          <p:cNvSpPr/>
          <p:nvPr/>
        </p:nvSpPr>
        <p:spPr>
          <a:xfrm>
            <a:off x="1593360" y="2651760"/>
            <a:ext cx="1332720" cy="2468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7"/>
          <p:cNvSpPr/>
          <p:nvPr/>
        </p:nvSpPr>
        <p:spPr>
          <a:xfrm>
            <a:off x="6439680" y="2651760"/>
            <a:ext cx="1332720" cy="2468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20150202 @ 084127</a:t>
            </a:r>
            <a:endParaRPr/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349200" y="134388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5195520" y="13701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3"/>
          <a:stretch/>
        </p:blipFill>
        <p:spPr>
          <a:xfrm>
            <a:off x="1544760" y="49838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 rot="21582600">
            <a:off x="6247080" y="5877360"/>
            <a:ext cx="3293640" cy="13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277" name="CustomShape 3"/>
          <p:cNvSpPr/>
          <p:nvPr/>
        </p:nvSpPr>
        <p:spPr>
          <a:xfrm rot="21582600">
            <a:off x="642240" y="36594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78" name="CustomShape 4"/>
          <p:cNvSpPr/>
          <p:nvPr/>
        </p:nvSpPr>
        <p:spPr>
          <a:xfrm rot="21582600">
            <a:off x="3317400" y="15969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79" name="CustomShape 5"/>
          <p:cNvSpPr/>
          <p:nvPr/>
        </p:nvSpPr>
        <p:spPr>
          <a:xfrm rot="21582600">
            <a:off x="823176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80" name="CustomShape 6"/>
          <p:cNvSpPr/>
          <p:nvPr/>
        </p:nvSpPr>
        <p:spPr>
          <a:xfrm>
            <a:off x="731520" y="2926080"/>
            <a:ext cx="2207520" cy="1280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7"/>
          <p:cNvSpPr/>
          <p:nvPr/>
        </p:nvSpPr>
        <p:spPr>
          <a:xfrm>
            <a:off x="5656320" y="2926080"/>
            <a:ext cx="2207520" cy="1280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20150401 @ 125219</a:t>
            </a: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36576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 rot="21582600">
            <a:off x="644040" y="173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86" name="" descr=""/>
          <p:cNvPicPr/>
          <p:nvPr/>
        </p:nvPicPr>
        <p:blipFill>
          <a:blip r:embed="rId3"/>
          <a:stretch/>
        </p:blipFill>
        <p:spPr>
          <a:xfrm>
            <a:off x="155448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 rot="21582600">
            <a:off x="6259680" y="5925600"/>
            <a:ext cx="3293640" cy="13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test?</a:t>
            </a:r>
            <a:endParaRPr/>
          </a:p>
        </p:txBody>
      </p:sp>
      <p:sp>
        <p:nvSpPr>
          <p:cNvPr id="288" name="CustomShape 4"/>
          <p:cNvSpPr/>
          <p:nvPr/>
        </p:nvSpPr>
        <p:spPr>
          <a:xfrm rot="21582600">
            <a:off x="3313440" y="16459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89" name="CustomShape 5"/>
          <p:cNvSpPr/>
          <p:nvPr/>
        </p:nvSpPr>
        <p:spPr>
          <a:xfrm rot="21582600">
            <a:off x="81421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90" name="CustomShape 6"/>
          <p:cNvSpPr/>
          <p:nvPr/>
        </p:nvSpPr>
        <p:spPr>
          <a:xfrm>
            <a:off x="2119680" y="3657960"/>
            <a:ext cx="633240" cy="1005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7"/>
          <p:cNvSpPr/>
          <p:nvPr/>
        </p:nvSpPr>
        <p:spPr>
          <a:xfrm>
            <a:off x="6967440" y="3657600"/>
            <a:ext cx="633240" cy="1005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20150410 @ 111317</a:t>
            </a:r>
            <a:endParaRPr/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316440" y="141408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95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96" name="" descr=""/>
          <p:cNvPicPr/>
          <p:nvPr/>
        </p:nvPicPr>
        <p:blipFill>
          <a:blip r:embed="rId3"/>
          <a:stretch/>
        </p:blipFill>
        <p:spPr>
          <a:xfrm>
            <a:off x="274320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 rot="21582600">
            <a:off x="3309480" y="16948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98" name="CustomShape 4"/>
          <p:cNvSpPr/>
          <p:nvPr/>
        </p:nvSpPr>
        <p:spPr>
          <a:xfrm rot="21582600">
            <a:off x="814032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1820520" y="2835000"/>
            <a:ext cx="1197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6"/>
          <p:cNvSpPr/>
          <p:nvPr/>
        </p:nvSpPr>
        <p:spPr>
          <a:xfrm>
            <a:off x="6666840" y="2834640"/>
            <a:ext cx="1197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20150417 @ 094529</a:t>
            </a:r>
            <a:endParaRPr/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36864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304" name="CustomShape 2"/>
          <p:cNvSpPr/>
          <p:nvPr/>
        </p:nvSpPr>
        <p:spPr>
          <a:xfrm rot="21582600">
            <a:off x="6440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05" name="" descr=""/>
          <p:cNvPicPr/>
          <p:nvPr/>
        </p:nvPicPr>
        <p:blipFill>
          <a:blip r:embed="rId3"/>
          <a:stretch/>
        </p:blipFill>
        <p:spPr>
          <a:xfrm>
            <a:off x="1554480" y="50018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06" name="CustomShape 3"/>
          <p:cNvSpPr/>
          <p:nvPr/>
        </p:nvSpPr>
        <p:spPr>
          <a:xfrm rot="21582600">
            <a:off x="6305040" y="6134040"/>
            <a:ext cx="329364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307" name="CustomShape 4"/>
          <p:cNvSpPr/>
          <p:nvPr/>
        </p:nvSpPr>
        <p:spPr>
          <a:xfrm rot="21582600">
            <a:off x="8138880" y="16653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08" name="CustomShape 5"/>
          <p:cNvSpPr/>
          <p:nvPr/>
        </p:nvSpPr>
        <p:spPr>
          <a:xfrm rot="21582600">
            <a:off x="329400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09" name="CustomShape 6"/>
          <p:cNvSpPr/>
          <p:nvPr/>
        </p:nvSpPr>
        <p:spPr>
          <a:xfrm>
            <a:off x="1948320" y="2926080"/>
            <a:ext cx="912600" cy="1553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7"/>
          <p:cNvSpPr/>
          <p:nvPr/>
        </p:nvSpPr>
        <p:spPr>
          <a:xfrm>
            <a:off x="6794640" y="2926080"/>
            <a:ext cx="912600" cy="1553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20140622 @ 005639</a:t>
            </a:r>
            <a:endParaRPr/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65760" y="1488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5212080" y="15177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2813760" y="49950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 rot="21582600">
            <a:off x="642240" y="183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50" name="CustomShape 3"/>
          <p:cNvSpPr/>
          <p:nvPr/>
        </p:nvSpPr>
        <p:spPr>
          <a:xfrm rot="21582600">
            <a:off x="8066520" y="17355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51" name="CustomShape 4"/>
          <p:cNvSpPr/>
          <p:nvPr/>
        </p:nvSpPr>
        <p:spPr>
          <a:xfrm rot="21582600">
            <a:off x="3398040" y="16948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52" name="CustomShape 5"/>
          <p:cNvSpPr/>
          <p:nvPr/>
        </p:nvSpPr>
        <p:spPr>
          <a:xfrm>
            <a:off x="1561320" y="374940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6"/>
          <p:cNvSpPr/>
          <p:nvPr/>
        </p:nvSpPr>
        <p:spPr>
          <a:xfrm>
            <a:off x="6343920" y="374904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20150425 @ 205420</a:t>
            </a:r>
            <a:endParaRPr/>
          </a:p>
        </p:txBody>
      </p:sp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27432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13" name="" descr=""/>
          <p:cNvPicPr/>
          <p:nvPr/>
        </p:nvPicPr>
        <p:blipFill>
          <a:blip r:embed="rId2"/>
          <a:stretch/>
        </p:blipFill>
        <p:spPr>
          <a:xfrm>
            <a:off x="5231880" y="134748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314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274320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16" name="CustomShape 3"/>
          <p:cNvSpPr/>
          <p:nvPr/>
        </p:nvSpPr>
        <p:spPr>
          <a:xfrm rot="21582600">
            <a:off x="3290040" y="16095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17" name="CustomShape 4"/>
          <p:cNvSpPr/>
          <p:nvPr/>
        </p:nvSpPr>
        <p:spPr>
          <a:xfrm rot="21582600">
            <a:off x="8231760" y="155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18" name="CustomShape 5"/>
          <p:cNvSpPr/>
          <p:nvPr/>
        </p:nvSpPr>
        <p:spPr>
          <a:xfrm>
            <a:off x="1743120" y="3164760"/>
            <a:ext cx="912600" cy="1371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6"/>
          <p:cNvSpPr/>
          <p:nvPr/>
        </p:nvSpPr>
        <p:spPr>
          <a:xfrm>
            <a:off x="6676920" y="3108960"/>
            <a:ext cx="912600" cy="1371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20150429 @ 053449 #1/2</a:t>
            </a:r>
            <a:endParaRPr/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36576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22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23" name="" descr=""/>
          <p:cNvPicPr/>
          <p:nvPr/>
        </p:nvPicPr>
        <p:blipFill>
          <a:blip r:embed="rId3"/>
          <a:stretch/>
        </p:blipFill>
        <p:spPr>
          <a:xfrm>
            <a:off x="155448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 rot="21582600">
            <a:off x="641880" y="2929320"/>
            <a:ext cx="100116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25" name="CustomShape 3"/>
          <p:cNvSpPr/>
          <p:nvPr/>
        </p:nvSpPr>
        <p:spPr>
          <a:xfrm rot="21582600">
            <a:off x="338544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26" name="CustomShape 4"/>
          <p:cNvSpPr/>
          <p:nvPr/>
        </p:nvSpPr>
        <p:spPr>
          <a:xfrm rot="21582600">
            <a:off x="823176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27" name="CustomShape 5"/>
          <p:cNvSpPr/>
          <p:nvPr/>
        </p:nvSpPr>
        <p:spPr>
          <a:xfrm rot="21582600">
            <a:off x="6317640" y="6181920"/>
            <a:ext cx="329364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328" name="CustomShape 6"/>
          <p:cNvSpPr/>
          <p:nvPr/>
        </p:nvSpPr>
        <p:spPr>
          <a:xfrm>
            <a:off x="834480" y="2012040"/>
            <a:ext cx="1197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7"/>
          <p:cNvSpPr/>
          <p:nvPr/>
        </p:nvSpPr>
        <p:spPr>
          <a:xfrm>
            <a:off x="5661000" y="2012040"/>
            <a:ext cx="1197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20150429 @ 053449 #2/2</a:t>
            </a:r>
            <a:endParaRPr/>
          </a:p>
        </p:txBody>
      </p:sp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36576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5212080" y="13478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33" name="" descr=""/>
          <p:cNvPicPr/>
          <p:nvPr/>
        </p:nvPicPr>
        <p:blipFill>
          <a:blip r:embed="rId3"/>
          <a:stretch/>
        </p:blipFill>
        <p:spPr>
          <a:xfrm>
            <a:off x="274320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34" name="CustomShape 2"/>
          <p:cNvSpPr/>
          <p:nvPr/>
        </p:nvSpPr>
        <p:spPr>
          <a:xfrm rot="21582600">
            <a:off x="641880" y="4116600"/>
            <a:ext cx="100116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35" name="CustomShape 3"/>
          <p:cNvSpPr/>
          <p:nvPr/>
        </p:nvSpPr>
        <p:spPr>
          <a:xfrm rot="21582600">
            <a:off x="8161560" y="16246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36" name="CustomShape 4"/>
          <p:cNvSpPr/>
          <p:nvPr/>
        </p:nvSpPr>
        <p:spPr>
          <a:xfrm rot="21582600">
            <a:off x="329580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37" name="CustomShape 5"/>
          <p:cNvSpPr/>
          <p:nvPr/>
        </p:nvSpPr>
        <p:spPr>
          <a:xfrm>
            <a:off x="924120" y="2834640"/>
            <a:ext cx="2380680" cy="1280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6"/>
          <p:cNvSpPr/>
          <p:nvPr/>
        </p:nvSpPr>
        <p:spPr>
          <a:xfrm>
            <a:off x="5783760" y="2834640"/>
            <a:ext cx="2380680" cy="1280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#1/2</a:t>
            </a:r>
            <a:endParaRPr/>
          </a:p>
        </p:txBody>
      </p:sp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27432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41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3"/>
          <a:stretch/>
        </p:blipFill>
        <p:spPr>
          <a:xfrm>
            <a:off x="274320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43" name="CustomShape 2"/>
          <p:cNvSpPr/>
          <p:nvPr/>
        </p:nvSpPr>
        <p:spPr>
          <a:xfrm rot="21582600">
            <a:off x="550800" y="42080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44" name="CustomShape 3"/>
          <p:cNvSpPr/>
          <p:nvPr/>
        </p:nvSpPr>
        <p:spPr>
          <a:xfrm rot="21582600">
            <a:off x="3252240" y="16675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45" name="CustomShape 4"/>
          <p:cNvSpPr/>
          <p:nvPr/>
        </p:nvSpPr>
        <p:spPr>
          <a:xfrm rot="21582600">
            <a:off x="81403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46" name="CustomShape 5"/>
          <p:cNvSpPr/>
          <p:nvPr/>
        </p:nvSpPr>
        <p:spPr>
          <a:xfrm>
            <a:off x="1845360" y="2011680"/>
            <a:ext cx="915840" cy="18288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6"/>
          <p:cNvSpPr/>
          <p:nvPr/>
        </p:nvSpPr>
        <p:spPr>
          <a:xfrm>
            <a:off x="6799320" y="2011680"/>
            <a:ext cx="915840" cy="18288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#2/2</a:t>
            </a:r>
            <a:endParaRPr/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365760" y="14817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5192280" y="14630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51" name="" descr=""/>
          <p:cNvPicPr/>
          <p:nvPr/>
        </p:nvPicPr>
        <p:blipFill>
          <a:blip r:embed="rId3"/>
          <a:stretch/>
        </p:blipFill>
        <p:spPr>
          <a:xfrm>
            <a:off x="2651760" y="484632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52" name="CustomShape 2"/>
          <p:cNvSpPr/>
          <p:nvPr/>
        </p:nvSpPr>
        <p:spPr>
          <a:xfrm rot="21582600">
            <a:off x="580320" y="18446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53" name="CustomShape 3"/>
          <p:cNvSpPr/>
          <p:nvPr/>
        </p:nvSpPr>
        <p:spPr>
          <a:xfrm rot="21582600">
            <a:off x="3248280" y="17164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54" name="CustomShape 4"/>
          <p:cNvSpPr/>
          <p:nvPr/>
        </p:nvSpPr>
        <p:spPr>
          <a:xfrm rot="21582600">
            <a:off x="8140320" y="173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55" name="CustomShape 5"/>
          <p:cNvSpPr/>
          <p:nvPr/>
        </p:nvSpPr>
        <p:spPr>
          <a:xfrm>
            <a:off x="1645920" y="3017520"/>
            <a:ext cx="914400" cy="12614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6"/>
          <p:cNvSpPr/>
          <p:nvPr/>
        </p:nvSpPr>
        <p:spPr>
          <a:xfrm>
            <a:off x="6492240" y="3017520"/>
            <a:ext cx="914400" cy="12614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#1/2</a:t>
            </a:r>
            <a:endParaRPr/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366120" y="139032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3"/>
          <a:stretch/>
        </p:blipFill>
        <p:spPr>
          <a:xfrm>
            <a:off x="2834640" y="50018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 rot="21582600">
            <a:off x="642240" y="31122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62" name="CustomShape 3"/>
          <p:cNvSpPr/>
          <p:nvPr/>
        </p:nvSpPr>
        <p:spPr>
          <a:xfrm rot="21582600">
            <a:off x="3293640" y="16772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63" name="CustomShape 4"/>
          <p:cNvSpPr/>
          <p:nvPr/>
        </p:nvSpPr>
        <p:spPr>
          <a:xfrm rot="21582600">
            <a:off x="814212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64" name="CustomShape 5"/>
          <p:cNvSpPr/>
          <p:nvPr/>
        </p:nvSpPr>
        <p:spPr>
          <a:xfrm>
            <a:off x="1024200" y="2127960"/>
            <a:ext cx="164592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6"/>
          <p:cNvSpPr/>
          <p:nvPr/>
        </p:nvSpPr>
        <p:spPr>
          <a:xfrm>
            <a:off x="5852160" y="2120760"/>
            <a:ext cx="164592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#2/2</a:t>
            </a:r>
            <a:endParaRPr/>
          </a:p>
        </p:txBody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365760" y="14814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68" name="" descr=""/>
          <p:cNvPicPr/>
          <p:nvPr/>
        </p:nvPicPr>
        <p:blipFill>
          <a:blip r:embed="rId2"/>
          <a:stretch/>
        </p:blipFill>
        <p:spPr>
          <a:xfrm>
            <a:off x="5212080" y="14630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69" name="" descr=""/>
          <p:cNvPicPr/>
          <p:nvPr/>
        </p:nvPicPr>
        <p:blipFill>
          <a:blip r:embed="rId3"/>
          <a:stretch/>
        </p:blipFill>
        <p:spPr>
          <a:xfrm>
            <a:off x="283464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70" name="CustomShape 2"/>
          <p:cNvSpPr/>
          <p:nvPr/>
        </p:nvSpPr>
        <p:spPr>
          <a:xfrm rot="21582600">
            <a:off x="642240" y="32022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71" name="CustomShape 3"/>
          <p:cNvSpPr/>
          <p:nvPr/>
        </p:nvSpPr>
        <p:spPr>
          <a:xfrm rot="21582600">
            <a:off x="3289680" y="17262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72" name="CustomShape 4"/>
          <p:cNvSpPr/>
          <p:nvPr/>
        </p:nvSpPr>
        <p:spPr>
          <a:xfrm rot="21582600">
            <a:off x="8140320" y="173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73" name="CustomShape 5"/>
          <p:cNvSpPr/>
          <p:nvPr/>
        </p:nvSpPr>
        <p:spPr>
          <a:xfrm>
            <a:off x="1558800" y="3383280"/>
            <a:ext cx="1097280" cy="914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6"/>
          <p:cNvSpPr/>
          <p:nvPr/>
        </p:nvSpPr>
        <p:spPr>
          <a:xfrm>
            <a:off x="6400800" y="3347280"/>
            <a:ext cx="1097280" cy="914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20160103 @ 071812 </a:t>
            </a:r>
            <a:endParaRPr/>
          </a:p>
        </p:txBody>
      </p:sp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365760" y="14814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77" name="" descr=""/>
          <p:cNvPicPr/>
          <p:nvPr/>
        </p:nvPicPr>
        <p:blipFill>
          <a:blip r:embed="rId2"/>
          <a:stretch/>
        </p:blipFill>
        <p:spPr>
          <a:xfrm>
            <a:off x="5212080" y="14630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378" name="" descr=""/>
          <p:cNvPicPr/>
          <p:nvPr/>
        </p:nvPicPr>
        <p:blipFill>
          <a:blip r:embed="rId3"/>
          <a:stretch/>
        </p:blipFill>
        <p:spPr>
          <a:xfrm>
            <a:off x="1554480" y="50018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79" name="CustomShape 2"/>
          <p:cNvSpPr/>
          <p:nvPr/>
        </p:nvSpPr>
        <p:spPr>
          <a:xfrm rot="21582600">
            <a:off x="642240" y="18320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80" name="CustomShape 3"/>
          <p:cNvSpPr/>
          <p:nvPr/>
        </p:nvSpPr>
        <p:spPr>
          <a:xfrm rot="21582600">
            <a:off x="338544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81" name="CustomShape 4"/>
          <p:cNvSpPr/>
          <p:nvPr/>
        </p:nvSpPr>
        <p:spPr>
          <a:xfrm rot="21582600">
            <a:off x="823356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382" name="CustomShape 5"/>
          <p:cNvSpPr/>
          <p:nvPr/>
        </p:nvSpPr>
        <p:spPr>
          <a:xfrm rot="21582600">
            <a:off x="6330240" y="6229800"/>
            <a:ext cx="329364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383" name="CustomShape 6"/>
          <p:cNvSpPr/>
          <p:nvPr/>
        </p:nvSpPr>
        <p:spPr>
          <a:xfrm>
            <a:off x="1005840" y="2377440"/>
            <a:ext cx="173736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7"/>
          <p:cNvSpPr/>
          <p:nvPr/>
        </p:nvSpPr>
        <p:spPr>
          <a:xfrm>
            <a:off x="5852160" y="2377440"/>
            <a:ext cx="1737360" cy="1188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20140711 @ 102925</a:t>
            </a:r>
            <a:endParaRPr/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365760" y="14018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2844360" y="49752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 rot="21582600">
            <a:off x="733680" y="18320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59" name="CustomShape 3"/>
          <p:cNvSpPr/>
          <p:nvPr/>
        </p:nvSpPr>
        <p:spPr>
          <a:xfrm rot="21582600">
            <a:off x="8147160" y="16538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60" name="CustomShape 4"/>
          <p:cNvSpPr/>
          <p:nvPr/>
        </p:nvSpPr>
        <p:spPr>
          <a:xfrm rot="21582600">
            <a:off x="338544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61" name="CustomShape 5"/>
          <p:cNvSpPr/>
          <p:nvPr/>
        </p:nvSpPr>
        <p:spPr>
          <a:xfrm>
            <a:off x="1829160" y="3475080"/>
            <a:ext cx="1828440" cy="9140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"/>
          <p:cNvSpPr/>
          <p:nvPr/>
        </p:nvSpPr>
        <p:spPr>
          <a:xfrm>
            <a:off x="6675480" y="3475080"/>
            <a:ext cx="1828440" cy="9140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20141009 @ 163649</a:t>
            </a:r>
            <a:endParaRPr/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309600" y="14558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5303520" y="145188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 rot="21582600">
            <a:off x="823356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 rot="21582600">
            <a:off x="3202560" y="173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2834640" y="49104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 rot="21582600">
            <a:off x="636120" y="18871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1752120" y="310932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6"/>
          <p:cNvSpPr/>
          <p:nvPr/>
        </p:nvSpPr>
        <p:spPr>
          <a:xfrm>
            <a:off x="6773400" y="310932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20141011 @ 064348</a:t>
            </a:r>
            <a:endParaRPr/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270720" y="139140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 rot="21582600">
            <a:off x="647280" y="18403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530352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2834640" y="50292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 rot="21582600">
            <a:off x="3198600" y="16113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 rot="21582600">
            <a:off x="8251560" y="16095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79" name="CustomShape 5"/>
          <p:cNvSpPr/>
          <p:nvPr/>
        </p:nvSpPr>
        <p:spPr>
          <a:xfrm>
            <a:off x="2201400" y="265176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7247880" y="263340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20141014 @ 053954</a:t>
            </a:r>
            <a:endParaRPr/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369000" y="138132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 rot="21582600">
            <a:off x="6440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2743200" y="493776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 rot="21582600">
            <a:off x="3194640" y="16603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87" name="CustomShape 4"/>
          <p:cNvSpPr/>
          <p:nvPr/>
        </p:nvSpPr>
        <p:spPr>
          <a:xfrm rot="21582600">
            <a:off x="8142120" y="164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88" name="CustomShape 5"/>
          <p:cNvSpPr/>
          <p:nvPr/>
        </p:nvSpPr>
        <p:spPr>
          <a:xfrm>
            <a:off x="1208520" y="2651760"/>
            <a:ext cx="2011680" cy="1920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6"/>
          <p:cNvSpPr/>
          <p:nvPr/>
        </p:nvSpPr>
        <p:spPr>
          <a:xfrm>
            <a:off x="6035040" y="2651760"/>
            <a:ext cx="2011680" cy="1920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20141022 @ 113356</a:t>
            </a:r>
            <a:endParaRPr/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355680" y="14238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521208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tretch/>
        </p:blipFill>
        <p:spPr>
          <a:xfrm>
            <a:off x="914400" y="50292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 rot="21582600">
            <a:off x="3190680" y="166968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 rot="21582600">
            <a:off x="8140320" y="164916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 rot="21582600">
            <a:off x="5848560" y="5951160"/>
            <a:ext cx="3293640" cy="13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Failed height test</a:t>
            </a:r>
            <a:endParaRPr/>
          </a:p>
        </p:txBody>
      </p:sp>
      <p:sp>
        <p:nvSpPr>
          <p:cNvPr id="198" name="CustomShape 6"/>
          <p:cNvSpPr/>
          <p:nvPr/>
        </p:nvSpPr>
        <p:spPr>
          <a:xfrm>
            <a:off x="1561320" y="310932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7"/>
          <p:cNvSpPr/>
          <p:nvPr/>
        </p:nvSpPr>
        <p:spPr>
          <a:xfrm>
            <a:off x="6407640" y="310896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110624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365760" y="138996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5212080" y="137160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2834640" y="50018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 rot="21582600">
            <a:off x="639360" y="1739160"/>
            <a:ext cx="10036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05" name="CustomShape 3"/>
          <p:cNvSpPr/>
          <p:nvPr/>
        </p:nvSpPr>
        <p:spPr>
          <a:xfrm rot="21582600">
            <a:off x="3333960" y="16106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 rot="21582600">
            <a:off x="8178480" y="1596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1895040" y="2615040"/>
            <a:ext cx="801720" cy="1554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6"/>
          <p:cNvSpPr/>
          <p:nvPr/>
        </p:nvSpPr>
        <p:spPr>
          <a:xfrm>
            <a:off x="6703200" y="2560320"/>
            <a:ext cx="801720" cy="1554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#1/2</a:t>
            </a:r>
            <a:endParaRPr/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333000" y="1328040"/>
            <a:ext cx="4571640" cy="446184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5208840" y="1328040"/>
            <a:ext cx="4571640" cy="446184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 rot="21582600">
            <a:off x="642240" y="174060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13" name="CustomShape 3"/>
          <p:cNvSpPr/>
          <p:nvPr/>
        </p:nvSpPr>
        <p:spPr>
          <a:xfrm rot="21582600">
            <a:off x="3330000" y="159084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 rot="21582600">
            <a:off x="8140320" y="1557720"/>
            <a:ext cx="99900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 rot="21582600">
            <a:off x="3295800" y="6014520"/>
            <a:ext cx="3467160" cy="11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i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Redo xsect and insert here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1287000" y="329220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7"/>
          <p:cNvSpPr/>
          <p:nvPr/>
        </p:nvSpPr>
        <p:spPr>
          <a:xfrm>
            <a:off x="6141240" y="3291840"/>
            <a:ext cx="163908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