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33.xml" ContentType="application/vnd.openxmlformats-officedocument.presentationml.slide+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media/image157.gif" ContentType="image/gif"/>
  <Override PartName="/ppt/media/image156.gif" ContentType="image/gif"/>
  <Override PartName="/ppt/media/image152.gif" ContentType="image/gif"/>
  <Override PartName="/ppt/media/image151.gif" ContentType="image/gif"/>
  <Override PartName="/ppt/media/image150.gif" ContentType="image/gif"/>
  <Override PartName="/ppt/media/image148.gif" ContentType="image/gif"/>
  <Override PartName="/ppt/media/image144.gif" ContentType="image/gif"/>
  <Override PartName="/ppt/media/image142.gif" ContentType="image/gif"/>
  <Override PartName="/ppt/media/image154.gif" ContentType="image/gif"/>
  <Override PartName="/ppt/media/image140.gif" ContentType="image/gif"/>
  <Override PartName="/ppt/media/image136.gif" ContentType="image/gif"/>
  <Override PartName="/ppt/media/image135.gif" ContentType="image/gif"/>
  <Override PartName="/ppt/media/image132.gif" ContentType="image/gif"/>
  <Override PartName="/ppt/media/image129.gif" ContentType="image/gif"/>
  <Override PartName="/ppt/media/image127.gif" ContentType="image/gif"/>
  <Override PartName="/ppt/media/image126.gif" ContentType="image/gif"/>
  <Override PartName="/ppt/media/image125.gif" ContentType="image/gif"/>
  <Override PartName="/ppt/media/image133.gif" ContentType="image/gif"/>
  <Override PartName="/ppt/media/image124.gif" ContentType="image/gif"/>
  <Override PartName="/ppt/media/image153.gif" ContentType="image/gif"/>
  <Override PartName="/ppt/media/image121.gif" ContentType="image/gif"/>
  <Override PartName="/ppt/media/image119.gif" ContentType="image/gif"/>
  <Override PartName="/ppt/media/image118.gif" ContentType="image/gif"/>
  <Override PartName="/ppt/media/image116.gif" ContentType="image/gif"/>
  <Override PartName="/ppt/media/image113.gif" ContentType="image/gif"/>
  <Override PartName="/ppt/media/image109.gif" ContentType="image/gif"/>
  <Override PartName="/ppt/media/image147.gif" ContentType="image/gif"/>
  <Override PartName="/ppt/media/image107.gif" ContentType="image/gif"/>
  <Override PartName="/ppt/media/image106.gif" ContentType="image/gif"/>
  <Override PartName="/ppt/media/image120.gif" ContentType="image/gif"/>
  <Override PartName="/ppt/media/image105.gif" ContentType="image/gif"/>
  <Override PartName="/ppt/media/image101.gif" ContentType="image/gif"/>
  <Override PartName="/ppt/media/image97.gif" ContentType="image/gif"/>
  <Override PartName="/ppt/media/image96.gif" ContentType="image/gif"/>
  <Override PartName="/ppt/media/image98.gif" ContentType="image/gif"/>
  <Override PartName="/ppt/media/image102.gif" ContentType="image/gif"/>
  <Override PartName="/ppt/media/image94.gif" ContentType="image/gif"/>
  <Override PartName="/ppt/media/image93.gif" ContentType="image/gif"/>
  <Override PartName="/ppt/media/image155.gif" ContentType="image/gif"/>
  <Override PartName="/ppt/media/image92.gif" ContentType="image/gif"/>
  <Override PartName="/ppt/media/image91.gif" ContentType="image/gif"/>
  <Override PartName="/ppt/media/image149.gif" ContentType="image/gif"/>
  <Override PartName="/ppt/media/image114.gif" ContentType="image/gif"/>
  <Override PartName="/ppt/media/image89.gif" ContentType="image/gif"/>
  <Override PartName="/ppt/media/image88.gif" ContentType="image/gif"/>
  <Override PartName="/ppt/media/image87.gif" ContentType="image/gif"/>
  <Override PartName="/ppt/media/image100.gif" ContentType="image/gif"/>
  <Override PartName="/ppt/media/image84.gif" ContentType="image/gif"/>
  <Override PartName="/ppt/media/image82.gif" ContentType="image/gif"/>
  <Override PartName="/ppt/media/image128.gif" ContentType="image/gif"/>
  <Override PartName="/ppt/media/image81.gif" ContentType="image/gif"/>
  <Override PartName="/ppt/media/image78.gif" ContentType="image/gif"/>
  <Override PartName="/ppt/media/image85.gif" ContentType="image/gif"/>
  <Override PartName="/ppt/media/image76.gif" ContentType="image/gif"/>
  <Override PartName="/ppt/media/image74.gif" ContentType="image/gif"/>
  <Override PartName="/ppt/media/image72.gif" ContentType="image/gif"/>
  <Override PartName="/ppt/media/image71.gif" ContentType="image/gif"/>
  <Override PartName="/ppt/media/image79.gif" ContentType="image/gif"/>
  <Override PartName="/ppt/media/image130.gif" ContentType="image/gif"/>
  <Override PartName="/ppt/media/image69.gif" ContentType="image/gif"/>
  <Override PartName="/ppt/media/image68.gif" ContentType="image/gif"/>
  <Override PartName="/ppt/media/image66.gif" ContentType="image/gif"/>
  <Override PartName="/ppt/media/image64.gif" ContentType="image/gif"/>
  <Override PartName="/ppt/media/image75.gif" ContentType="image/gif"/>
  <Override PartName="/ppt/media/image63.gif" ContentType="image/gif"/>
  <Override PartName="/ppt/media/image61.gif" ContentType="image/gif"/>
  <Override PartName="/ppt/media/image62.gif" ContentType="image/gif"/>
  <Override PartName="/ppt/media/image110.gif" ContentType="image/gif"/>
  <Override PartName="/ppt/media/image145.gif" ContentType="image/gif"/>
  <Override PartName="/ppt/media/image60.gif" ContentType="image/gif"/>
  <Override PartName="/ppt/media/image117.gif" ContentType="image/gif"/>
  <Override PartName="/ppt/media/image58.gif" ContentType="image/gif"/>
  <Override PartName="/ppt/media/image146.gif" ContentType="image/gif"/>
  <Override PartName="/ppt/media/image57.gif" ContentType="image/gif"/>
  <Override PartName="/ppt/media/image55.gif" ContentType="image/gif"/>
  <Override PartName="/ppt/media/image50.gif" ContentType="image/gif"/>
  <Override PartName="/ppt/media/image108.gif" ContentType="image/gif"/>
  <Override PartName="/ppt/media/image67.gif" ContentType="image/gif"/>
  <Override PartName="/ppt/media/image52.gif" ContentType="image/gif"/>
  <Override PartName="/ppt/media/image48.gif" ContentType="image/gif"/>
  <Override PartName="/ppt/media/image47.gif" ContentType="image/gif"/>
  <Override PartName="/ppt/media/image99.gif" ContentType="image/gif"/>
  <Override PartName="/ppt/media/image56.gif" ContentType="image/gif"/>
  <Override PartName="/ppt/media/image115.gif" ContentType="image/gif"/>
  <Override PartName="/ppt/media/image46.gif" ContentType="image/gif"/>
  <Override PartName="/ppt/media/image70.gif" ContentType="image/gif"/>
  <Override PartName="/ppt/media/image40.gif" ContentType="image/gif"/>
  <Override PartName="/ppt/media/image37.gif" ContentType="image/gif"/>
  <Override PartName="/ppt/media/image51.gif" ContentType="image/gif"/>
  <Override PartName="/ppt/media/image90.gif" ContentType="image/gif"/>
  <Override PartName="/ppt/media/image123.gif" ContentType="image/gif"/>
  <Override PartName="/ppt/media/image36.gif" ContentType="image/gif"/>
  <Override PartName="/ppt/media/image44.gif" ContentType="image/gif"/>
  <Override PartName="/ppt/media/image38.gif" ContentType="image/gif"/>
  <Override PartName="/ppt/media/image35.gif" ContentType="image/gif"/>
  <Override PartName="/ppt/media/image77.gif" ContentType="image/gif"/>
  <Override PartName="/ppt/media/image34.gif" ContentType="image/gif"/>
  <Override PartName="/ppt/media/image41.gif" ContentType="image/gif"/>
  <Override PartName="/ppt/media/image80.gif" ContentType="image/gif"/>
  <Override PartName="/ppt/media/image139.gif" ContentType="image/gif"/>
  <Override PartName="/ppt/media/image33.gif" ContentType="image/gif"/>
  <Override PartName="/ppt/media/image32.gif" ContentType="image/gif"/>
  <Override PartName="/ppt/media/image31.gif" ContentType="image/gif"/>
  <Override PartName="/ppt/media/image39.gif" ContentType="image/gif"/>
  <Override PartName="/ppt/media/image30.gif" ContentType="image/gif"/>
  <Override PartName="/ppt/media/image141.gif" ContentType="image/gif"/>
  <Override PartName="/ppt/media/image138.gif" ContentType="image/gif"/>
  <Override PartName="/ppt/media/image29.gif" ContentType="image/gif"/>
  <Override PartName="/ppt/media/image122.gif" ContentType="image/gif"/>
  <Override PartName="/ppt/media/image104.gif" ContentType="image/gif"/>
  <Override PartName="/ppt/media/image54.gif" ContentType="image/gif"/>
  <Override PartName="/ppt/media/image111.gif" ContentType="image/gif"/>
  <Override PartName="/ppt/media/image137.gif" ContentType="image/gif"/>
  <Override PartName="/ppt/media/image27.gif" ContentType="image/gif"/>
  <Override PartName="/ppt/media/image25.gif" ContentType="image/gif"/>
  <Override PartName="/ppt/media/image112.gif" ContentType="image/gif"/>
  <Override PartName="/ppt/media/image23.gif" ContentType="image/gif"/>
  <Override PartName="/ppt/media/image103.gif" ContentType="image/gif"/>
  <Override PartName="/ppt/media/image28.gif" ContentType="image/gif"/>
  <Override PartName="/ppt/media/image22.gif" ContentType="image/gif"/>
  <Override PartName="/ppt/media/image26.gif" ContentType="image/gif"/>
  <Override PartName="/ppt/media/image20.gif" ContentType="image/gif"/>
  <Override PartName="/ppt/media/image73.gif" ContentType="image/gif"/>
  <Override PartName="/ppt/media/image14.gif" ContentType="image/gif"/>
  <Override PartName="/ppt/media/image143.gif" ContentType="image/gif"/>
  <Override PartName="/ppt/media/image21.gif" ContentType="image/gif"/>
  <Override PartName="/ppt/media/image83.gif" ContentType="image/gif"/>
  <Override PartName="/ppt/media/image134.gif" ContentType="image/gif"/>
  <Override PartName="/ppt/media/image43.gif" ContentType="image/gif"/>
  <Override PartName="/ppt/media/image18.gif" ContentType="image/gif"/>
  <Override PartName="/ppt/media/image13.gif" ContentType="image/gif"/>
  <Override PartName="/ppt/media/image12.gif" ContentType="image/gif"/>
  <Override PartName="/ppt/media/image53.gif" ContentType="image/gif"/>
  <Override PartName="/ppt/media/image42.gif" ContentType="image/gif"/>
  <Override PartName="/ppt/media/image11.gif" ContentType="image/gif"/>
  <Override PartName="/ppt/media/image10.gif" ContentType="image/gif"/>
  <Override PartName="/ppt/media/image49.gif" ContentType="image/gif"/>
  <Override PartName="/ppt/media/image15.gif" ContentType="image/gif"/>
  <Override PartName="/ppt/media/image24.gif" ContentType="image/gif"/>
  <Override PartName="/ppt/media/image9.gif" ContentType="image/gif"/>
  <Override PartName="/ppt/media/image131.gif" ContentType="image/gif"/>
  <Override PartName="/ppt/media/image17.gif" ContentType="image/gif"/>
  <Override PartName="/ppt/media/image59.gif" ContentType="image/gif"/>
  <Override PartName="/ppt/media/image8.gif" ContentType="image/gif"/>
  <Override PartName="/ppt/media/image5.gif" ContentType="image/gif"/>
  <Override PartName="/ppt/media/image19.gif" ContentType="image/gif"/>
  <Override PartName="/ppt/media/image65.gif" ContentType="image/gif"/>
  <Override PartName="/ppt/media/image4.gif" ContentType="image/gif"/>
  <Override PartName="/ppt/media/image6.gif" ContentType="image/gif"/>
  <Override PartName="/ppt/media/image3.gif" ContentType="image/gif"/>
  <Override PartName="/ppt/media/image45.gif" ContentType="image/gif"/>
  <Override PartName="/ppt/media/image86.gif" ContentType="image/gif"/>
  <Override PartName="/ppt/media/image2.png" ContentType="image/png"/>
  <Override PartName="/ppt/media/image1.png" ContentType="image/png"/>
  <Override PartName="/ppt/media/image7.gif" ContentType="image/gif"/>
  <Override PartName="/ppt/media/image95.gif" ContentType="image/gif"/>
  <Override PartName="/ppt/media/image16.gif" ContentType="image/gif"/>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8.gif"/><Relationship Id="rId2" Type="http://schemas.openxmlformats.org/officeDocument/2006/relationships/image" Target="../media/image39.gif"/><Relationship Id="rId3" Type="http://schemas.openxmlformats.org/officeDocument/2006/relationships/image" Target="../media/image40.gif"/><Relationship Id="rId4" Type="http://schemas.openxmlformats.org/officeDocument/2006/relationships/image" Target="../media/image41.gif"/><Relationship Id="rId5" Type="http://schemas.openxmlformats.org/officeDocument/2006/relationships/image" Target="../media/image42.gif"/><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3.gif"/><Relationship Id="rId2" Type="http://schemas.openxmlformats.org/officeDocument/2006/relationships/image" Target="../media/image44.gif"/><Relationship Id="rId3" Type="http://schemas.openxmlformats.org/officeDocument/2006/relationships/image" Target="../media/image45.gif"/><Relationship Id="rId4" Type="http://schemas.openxmlformats.org/officeDocument/2006/relationships/image" Target="../media/image46.gif"/><Relationship Id="rId5" Type="http://schemas.openxmlformats.org/officeDocument/2006/relationships/image" Target="../media/image47.gif"/><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48.gif"/><Relationship Id="rId2" Type="http://schemas.openxmlformats.org/officeDocument/2006/relationships/image" Target="../media/image49.gif"/><Relationship Id="rId3" Type="http://schemas.openxmlformats.org/officeDocument/2006/relationships/image" Target="../media/image50.gif"/><Relationship Id="rId4" Type="http://schemas.openxmlformats.org/officeDocument/2006/relationships/image" Target="../media/image51.gif"/><Relationship Id="rId5" Type="http://schemas.openxmlformats.org/officeDocument/2006/relationships/image" Target="../media/image52.gif"/><Relationship Id="rId6"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53.gif"/><Relationship Id="rId2" Type="http://schemas.openxmlformats.org/officeDocument/2006/relationships/image" Target="../media/image54.gif"/><Relationship Id="rId3" Type="http://schemas.openxmlformats.org/officeDocument/2006/relationships/image" Target="../media/image55.gif"/><Relationship Id="rId4" Type="http://schemas.openxmlformats.org/officeDocument/2006/relationships/image" Target="../media/image56.gif"/><Relationship Id="rId5" Type="http://schemas.openxmlformats.org/officeDocument/2006/relationships/image" Target="../media/image57.gif"/><Relationship Id="rId6"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58.gif"/><Relationship Id="rId2" Type="http://schemas.openxmlformats.org/officeDocument/2006/relationships/image" Target="../media/image59.gif"/><Relationship Id="rId3" Type="http://schemas.openxmlformats.org/officeDocument/2006/relationships/image" Target="../media/image60.gif"/><Relationship Id="rId4" Type="http://schemas.openxmlformats.org/officeDocument/2006/relationships/image" Target="../media/image61.gif"/><Relationship Id="rId5" Type="http://schemas.openxmlformats.org/officeDocument/2006/relationships/image" Target="../media/image62.gif"/><Relationship Id="rId6"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3.gif"/><Relationship Id="rId2" Type="http://schemas.openxmlformats.org/officeDocument/2006/relationships/image" Target="../media/image64.gif"/><Relationship Id="rId3" Type="http://schemas.openxmlformats.org/officeDocument/2006/relationships/image" Target="../media/image65.gif"/><Relationship Id="rId4" Type="http://schemas.openxmlformats.org/officeDocument/2006/relationships/image" Target="../media/image66.gif"/><Relationship Id="rId5" Type="http://schemas.openxmlformats.org/officeDocument/2006/relationships/image" Target="../media/image67.gif"/><Relationship Id="rId6"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68.gif"/><Relationship Id="rId2" Type="http://schemas.openxmlformats.org/officeDocument/2006/relationships/image" Target="../media/image69.gif"/><Relationship Id="rId3" Type="http://schemas.openxmlformats.org/officeDocument/2006/relationships/image" Target="../media/image70.gif"/><Relationship Id="rId4" Type="http://schemas.openxmlformats.org/officeDocument/2006/relationships/image" Target="../media/image71.gif"/><Relationship Id="rId5" Type="http://schemas.openxmlformats.org/officeDocument/2006/relationships/image" Target="../media/image72.gif"/><Relationship Id="rId6"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73.gif"/><Relationship Id="rId2" Type="http://schemas.openxmlformats.org/officeDocument/2006/relationships/image" Target="../media/image74.gif"/><Relationship Id="rId3" Type="http://schemas.openxmlformats.org/officeDocument/2006/relationships/image" Target="../media/image75.gif"/><Relationship Id="rId4" Type="http://schemas.openxmlformats.org/officeDocument/2006/relationships/image" Target="../media/image76.gif"/><Relationship Id="rId5" Type="http://schemas.openxmlformats.org/officeDocument/2006/relationships/image" Target="../media/image77.gif"/><Relationship Id="rId6"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78.gif"/><Relationship Id="rId2" Type="http://schemas.openxmlformats.org/officeDocument/2006/relationships/image" Target="../media/image79.gif"/><Relationship Id="rId3" Type="http://schemas.openxmlformats.org/officeDocument/2006/relationships/image" Target="../media/image80.gif"/><Relationship Id="rId4" Type="http://schemas.openxmlformats.org/officeDocument/2006/relationships/image" Target="../media/image81.gif"/><Relationship Id="rId5" Type="http://schemas.openxmlformats.org/officeDocument/2006/relationships/image" Target="../media/image82.gif"/><Relationship Id="rId6"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83.gif"/><Relationship Id="rId2" Type="http://schemas.openxmlformats.org/officeDocument/2006/relationships/image" Target="../media/image84.gif"/><Relationship Id="rId3" Type="http://schemas.openxmlformats.org/officeDocument/2006/relationships/image" Target="../media/image85.gif"/><Relationship Id="rId4" Type="http://schemas.openxmlformats.org/officeDocument/2006/relationships/image" Target="../media/image86.gif"/><Relationship Id="rId5" Type="http://schemas.openxmlformats.org/officeDocument/2006/relationships/image" Target="../media/image87.gif"/><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88.gif"/><Relationship Id="rId2" Type="http://schemas.openxmlformats.org/officeDocument/2006/relationships/image" Target="../media/image89.gif"/><Relationship Id="rId3" Type="http://schemas.openxmlformats.org/officeDocument/2006/relationships/image" Target="../media/image90.gif"/><Relationship Id="rId4" Type="http://schemas.openxmlformats.org/officeDocument/2006/relationships/image" Target="../media/image91.gif"/><Relationship Id="rId5" Type="http://schemas.openxmlformats.org/officeDocument/2006/relationships/image" Target="../media/image92.gif"/><Relationship Id="rId6"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93.gif"/><Relationship Id="rId2" Type="http://schemas.openxmlformats.org/officeDocument/2006/relationships/image" Target="../media/image94.gif"/><Relationship Id="rId3" Type="http://schemas.openxmlformats.org/officeDocument/2006/relationships/image" Target="../media/image95.gif"/><Relationship Id="rId4" Type="http://schemas.openxmlformats.org/officeDocument/2006/relationships/image" Target="../media/image96.gif"/><Relationship Id="rId5" Type="http://schemas.openxmlformats.org/officeDocument/2006/relationships/image" Target="../media/image97.gif"/><Relationship Id="rId6"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98.gif"/><Relationship Id="rId2" Type="http://schemas.openxmlformats.org/officeDocument/2006/relationships/image" Target="../media/image99.gif"/><Relationship Id="rId3" Type="http://schemas.openxmlformats.org/officeDocument/2006/relationships/image" Target="../media/image100.gif"/><Relationship Id="rId4" Type="http://schemas.openxmlformats.org/officeDocument/2006/relationships/image" Target="../media/image101.gif"/><Relationship Id="rId5" Type="http://schemas.openxmlformats.org/officeDocument/2006/relationships/image" Target="../media/image102.gif"/><Relationship Id="rId6"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03.gif"/><Relationship Id="rId2" Type="http://schemas.openxmlformats.org/officeDocument/2006/relationships/image" Target="../media/image104.gif"/><Relationship Id="rId3" Type="http://schemas.openxmlformats.org/officeDocument/2006/relationships/image" Target="../media/image105.gif"/><Relationship Id="rId4" Type="http://schemas.openxmlformats.org/officeDocument/2006/relationships/image" Target="../media/image106.gif"/><Relationship Id="rId5" Type="http://schemas.openxmlformats.org/officeDocument/2006/relationships/image" Target="../media/image107.gif"/><Relationship Id="rId6"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08.gif"/><Relationship Id="rId2" Type="http://schemas.openxmlformats.org/officeDocument/2006/relationships/image" Target="../media/image109.gif"/><Relationship Id="rId3" Type="http://schemas.openxmlformats.org/officeDocument/2006/relationships/image" Target="../media/image110.gif"/><Relationship Id="rId4" Type="http://schemas.openxmlformats.org/officeDocument/2006/relationships/image" Target="../media/image111.gif"/><Relationship Id="rId5" Type="http://schemas.openxmlformats.org/officeDocument/2006/relationships/image" Target="../media/image112.gif"/><Relationship Id="rId6"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13.gif"/><Relationship Id="rId2" Type="http://schemas.openxmlformats.org/officeDocument/2006/relationships/image" Target="../media/image114.gif"/><Relationship Id="rId3" Type="http://schemas.openxmlformats.org/officeDocument/2006/relationships/image" Target="../media/image115.gif"/><Relationship Id="rId4" Type="http://schemas.openxmlformats.org/officeDocument/2006/relationships/image" Target="../media/image116.gif"/><Relationship Id="rId5" Type="http://schemas.openxmlformats.org/officeDocument/2006/relationships/image" Target="../media/image117.gif"/><Relationship Id="rId6"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18.gif"/><Relationship Id="rId2" Type="http://schemas.openxmlformats.org/officeDocument/2006/relationships/image" Target="../media/image119.gif"/><Relationship Id="rId3" Type="http://schemas.openxmlformats.org/officeDocument/2006/relationships/image" Target="../media/image120.gif"/><Relationship Id="rId4" Type="http://schemas.openxmlformats.org/officeDocument/2006/relationships/image" Target="../media/image121.gif"/><Relationship Id="rId5" Type="http://schemas.openxmlformats.org/officeDocument/2006/relationships/image" Target="../media/image122.gif"/><Relationship Id="rId6"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23.gif"/><Relationship Id="rId2" Type="http://schemas.openxmlformats.org/officeDocument/2006/relationships/image" Target="../media/image124.gif"/><Relationship Id="rId3" Type="http://schemas.openxmlformats.org/officeDocument/2006/relationships/image" Target="../media/image125.gif"/><Relationship Id="rId4" Type="http://schemas.openxmlformats.org/officeDocument/2006/relationships/image" Target="../media/image126.gif"/><Relationship Id="rId5" Type="http://schemas.openxmlformats.org/officeDocument/2006/relationships/image" Target="../media/image127.gif"/><Relationship Id="rId6"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28.gif"/><Relationship Id="rId2" Type="http://schemas.openxmlformats.org/officeDocument/2006/relationships/image" Target="../media/image129.gif"/><Relationship Id="rId3" Type="http://schemas.openxmlformats.org/officeDocument/2006/relationships/image" Target="../media/image130.gif"/><Relationship Id="rId4" Type="http://schemas.openxmlformats.org/officeDocument/2006/relationships/image" Target="../media/image131.gif"/><Relationship Id="rId5" Type="http://schemas.openxmlformats.org/officeDocument/2006/relationships/image" Target="../media/image132.gif"/><Relationship Id="rId6"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33.gif"/><Relationship Id="rId2" Type="http://schemas.openxmlformats.org/officeDocument/2006/relationships/image" Target="../media/image134.gif"/><Relationship Id="rId3" Type="http://schemas.openxmlformats.org/officeDocument/2006/relationships/image" Target="../media/image135.gif"/><Relationship Id="rId4" Type="http://schemas.openxmlformats.org/officeDocument/2006/relationships/image" Target="../media/image136.gif"/><Relationship Id="rId5" Type="http://schemas.openxmlformats.org/officeDocument/2006/relationships/image" Target="../media/image137.gif"/><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gif"/><Relationship Id="rId2" Type="http://schemas.openxmlformats.org/officeDocument/2006/relationships/image" Target="../media/image4.gif"/><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gif"/><Relationship Id="rId6"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38.gif"/><Relationship Id="rId2" Type="http://schemas.openxmlformats.org/officeDocument/2006/relationships/image" Target="../media/image139.gif"/><Relationship Id="rId3" Type="http://schemas.openxmlformats.org/officeDocument/2006/relationships/image" Target="../media/image140.gif"/><Relationship Id="rId4" Type="http://schemas.openxmlformats.org/officeDocument/2006/relationships/image" Target="../media/image141.gif"/><Relationship Id="rId5" Type="http://schemas.openxmlformats.org/officeDocument/2006/relationships/image" Target="../media/image142.gif"/><Relationship Id="rId6"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43.gif"/><Relationship Id="rId2" Type="http://schemas.openxmlformats.org/officeDocument/2006/relationships/image" Target="../media/image144.gif"/><Relationship Id="rId3" Type="http://schemas.openxmlformats.org/officeDocument/2006/relationships/image" Target="../media/image145.gif"/><Relationship Id="rId4" Type="http://schemas.openxmlformats.org/officeDocument/2006/relationships/image" Target="../media/image146.gif"/><Relationship Id="rId5" Type="http://schemas.openxmlformats.org/officeDocument/2006/relationships/image" Target="../media/image147.gif"/><Relationship Id="rId6"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48.gif"/><Relationship Id="rId2" Type="http://schemas.openxmlformats.org/officeDocument/2006/relationships/image" Target="../media/image149.gif"/><Relationship Id="rId3" Type="http://schemas.openxmlformats.org/officeDocument/2006/relationships/image" Target="../media/image150.gif"/><Relationship Id="rId4" Type="http://schemas.openxmlformats.org/officeDocument/2006/relationships/image" Target="../media/image151.gif"/><Relationship Id="rId5" Type="http://schemas.openxmlformats.org/officeDocument/2006/relationships/image" Target="../media/image152.gif"/><Relationship Id="rId6"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53.gif"/><Relationship Id="rId2" Type="http://schemas.openxmlformats.org/officeDocument/2006/relationships/image" Target="../media/image154.gif"/><Relationship Id="rId3" Type="http://schemas.openxmlformats.org/officeDocument/2006/relationships/image" Target="../media/image155.gif"/><Relationship Id="rId4" Type="http://schemas.openxmlformats.org/officeDocument/2006/relationships/image" Target="../media/image156.gif"/><Relationship Id="rId5" Type="http://schemas.openxmlformats.org/officeDocument/2006/relationships/image" Target="../media/image157.gif"/><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8.gif"/><Relationship Id="rId2" Type="http://schemas.openxmlformats.org/officeDocument/2006/relationships/image" Target="../media/image9.gif"/><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2.gif"/><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image" Target="../media/image14.gif"/><Relationship Id="rId3" Type="http://schemas.openxmlformats.org/officeDocument/2006/relationships/image" Target="../media/image15.gif"/><Relationship Id="rId4" Type="http://schemas.openxmlformats.org/officeDocument/2006/relationships/image" Target="../media/image16.gif"/><Relationship Id="rId5" Type="http://schemas.openxmlformats.org/officeDocument/2006/relationships/image" Target="../media/image17.gif"/><Relationship Id="rId6"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8.gif"/><Relationship Id="rId2" Type="http://schemas.openxmlformats.org/officeDocument/2006/relationships/image" Target="../media/image19.gif"/><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gif"/><Relationship Id="rId6"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3.gif"/><Relationship Id="rId2" Type="http://schemas.openxmlformats.org/officeDocument/2006/relationships/image" Target="../media/image24.gif"/><Relationship Id="rId3" Type="http://schemas.openxmlformats.org/officeDocument/2006/relationships/image" Target="../media/image25.gif"/><Relationship Id="rId4" Type="http://schemas.openxmlformats.org/officeDocument/2006/relationships/image" Target="../media/image26.gif"/><Relationship Id="rId5" Type="http://schemas.openxmlformats.org/officeDocument/2006/relationships/image" Target="../media/image27.gif"/><Relationship Id="rId6"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8.gif"/><Relationship Id="rId2" Type="http://schemas.openxmlformats.org/officeDocument/2006/relationships/image" Target="../media/image29.gif"/><Relationship Id="rId3" Type="http://schemas.openxmlformats.org/officeDocument/2006/relationships/image" Target="../media/image30.gif"/><Relationship Id="rId4" Type="http://schemas.openxmlformats.org/officeDocument/2006/relationships/image" Target="../media/image31.gif"/><Relationship Id="rId5" Type="http://schemas.openxmlformats.org/officeDocument/2006/relationships/image" Target="../media/image32.gif"/><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3.gif"/><Relationship Id="rId2" Type="http://schemas.openxmlformats.org/officeDocument/2006/relationships/image" Target="../media/image34.gif"/><Relationship Id="rId3" Type="http://schemas.openxmlformats.org/officeDocument/2006/relationships/image" Target="../media/image35.gif"/><Relationship Id="rId4" Type="http://schemas.openxmlformats.org/officeDocument/2006/relationships/image" Target="../media/image36.gif"/><Relationship Id="rId5" Type="http://schemas.openxmlformats.org/officeDocument/2006/relationships/image" Target="../media/image37.gif"/><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CustomShape 1"/>
          <p:cNvSpPr/>
          <p:nvPr/>
        </p:nvSpPr>
        <p:spPr>
          <a:xfrm>
            <a:off x="915120" y="1371600"/>
            <a:ext cx="8227440" cy="48448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trike="noStrike">
                <a:solidFill>
                  <a:srgbClr val="000000"/>
                </a:solidFill>
                <a:latin typeface="Arial"/>
                <a:ea typeface="DejaVu Sans"/>
              </a:rPr>
              <a:t>COMPARISON OF GPM 2Ku rain_type FIELD: </a:t>
            </a:r>
            <a:r>
              <a:rPr b="1" lang="en-US" sz="2400" strike="noStrike" u="sng">
                <a:solidFill>
                  <a:srgbClr val="000000"/>
                </a:solidFill>
                <a:latin typeface="Arial"/>
                <a:ea typeface="DejaVu Sans"/>
              </a:rPr>
              <a:t>v04</a:t>
            </a:r>
            <a:r>
              <a:rPr b="1" lang="en-US" sz="2400" strike="noStrike">
                <a:solidFill>
                  <a:srgbClr val="000000"/>
                </a:solidFill>
                <a:latin typeface="Arial"/>
                <a:ea typeface="DejaVu Sans"/>
              </a:rPr>
              <a:t> vs </a:t>
            </a:r>
            <a:r>
              <a:rPr b="1" lang="en-US" sz="2400" strike="noStrike" u="sng">
                <a:solidFill>
                  <a:srgbClr val="000000"/>
                </a:solidFill>
                <a:latin typeface="Arial"/>
                <a:ea typeface="DejaVu Sans"/>
              </a:rPr>
              <a:t>UW MOD TO v04</a:t>
            </a:r>
            <a:r>
              <a:rPr b="1" lang="en-US" sz="2400" strike="noStrike">
                <a:solidFill>
                  <a:srgbClr val="000000"/>
                </a:solidFill>
                <a:latin typeface="Arial"/>
                <a:ea typeface="DejaVu Sans"/>
              </a:rPr>
              <a:t> vs </a:t>
            </a:r>
            <a:r>
              <a:rPr b="1" lang="en-US" sz="2400" strike="noStrike" u="sng">
                <a:solidFill>
                  <a:srgbClr val="000000"/>
                </a:solidFill>
                <a:latin typeface="Arial"/>
                <a:ea typeface="DejaVu Sans"/>
              </a:rPr>
              <a:t>v05</a:t>
            </a:r>
            <a:endParaRPr/>
          </a:p>
          <a:p>
            <a:pPr algn="ctr">
              <a:lnSpc>
                <a:spcPct val="100000"/>
              </a:lnSpc>
            </a:pPr>
            <a:endParaRPr/>
          </a:p>
          <a:p>
            <a:pPr algn="ctr">
              <a:lnSpc>
                <a:spcPct val="100000"/>
              </a:lnSpc>
            </a:pPr>
            <a:r>
              <a:rPr lang="en-US" sz="2400" strike="noStrike">
                <a:solidFill>
                  <a:srgbClr val="000000"/>
                </a:solidFill>
                <a:latin typeface="Arial"/>
                <a:ea typeface="DejaVu Sans"/>
              </a:rPr>
              <a:t>UW Mod to v04: If the following three criteria are met for a grid point, the rain_type is changed to STRATIFORM:</a:t>
            </a:r>
            <a:endParaRPr/>
          </a:p>
          <a:p>
            <a:pPr algn="ct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original classification is CONVECTIVE</a:t>
            </a:r>
            <a:endParaRPr/>
          </a:p>
          <a:p>
            <a:pP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maximum reflectivity in the column is greater than 38dBZ</a:t>
            </a:r>
            <a:endParaRPr/>
          </a:p>
          <a:p>
            <a:pP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max reflectivity in a column minus the reflectivity 1.5km higher is greater than or equal to 8 dBZ</a:t>
            </a:r>
            <a:endParaRPr/>
          </a:p>
          <a:p>
            <a:pPr>
              <a:lnSpc>
                <a:spcPct val="100000"/>
              </a:lnSpc>
            </a:pPr>
            <a:endParaRPr/>
          </a:p>
          <a:p>
            <a:pPr>
              <a:lnSpc>
                <a:spcPct val="100000"/>
              </a:lnSpc>
            </a:pPr>
            <a:r>
              <a:rPr lang="en-US" sz="2400" strike="noStrike">
                <a:solidFill>
                  <a:srgbClr val="000000"/>
                </a:solidFill>
                <a:latin typeface="Arial"/>
                <a:ea typeface="DejaVu Sans"/>
              </a:rPr>
              <a:t>. </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20141014 @ 0540</a:t>
            </a:r>
            <a:endParaRPr/>
          </a:p>
        </p:txBody>
      </p:sp>
      <p:sp>
        <p:nvSpPr>
          <p:cNvPr id="13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40" name="" descr=""/>
          <p:cNvPicPr/>
          <p:nvPr/>
        </p:nvPicPr>
        <p:blipFill>
          <a:blip r:embed="rId1"/>
          <a:stretch/>
        </p:blipFill>
        <p:spPr>
          <a:xfrm>
            <a:off x="901800" y="4590720"/>
            <a:ext cx="3656880" cy="2349360"/>
          </a:xfrm>
          <a:prstGeom prst="rect">
            <a:avLst/>
          </a:prstGeom>
          <a:ln>
            <a:noFill/>
          </a:ln>
        </p:spPr>
      </p:pic>
      <p:pic>
        <p:nvPicPr>
          <p:cNvPr id="141" name="" descr=""/>
          <p:cNvPicPr/>
          <p:nvPr/>
        </p:nvPicPr>
        <p:blipFill>
          <a:blip r:embed="rId2"/>
          <a:stretch/>
        </p:blipFill>
        <p:spPr>
          <a:xfrm>
            <a:off x="5486400" y="4599360"/>
            <a:ext cx="3656880" cy="2349360"/>
          </a:xfrm>
          <a:prstGeom prst="rect">
            <a:avLst/>
          </a:prstGeom>
          <a:ln>
            <a:noFill/>
          </a:ln>
        </p:spPr>
      </p:pic>
      <p:pic>
        <p:nvPicPr>
          <p:cNvPr id="142" name="" descr=""/>
          <p:cNvPicPr/>
          <p:nvPr/>
        </p:nvPicPr>
        <p:blipFill>
          <a:blip r:embed="rId3"/>
          <a:stretch/>
        </p:blipFill>
        <p:spPr>
          <a:xfrm>
            <a:off x="182880" y="1499760"/>
            <a:ext cx="3199680" cy="2888640"/>
          </a:xfrm>
          <a:prstGeom prst="rect">
            <a:avLst/>
          </a:prstGeom>
          <a:ln>
            <a:noFill/>
          </a:ln>
        </p:spPr>
      </p:pic>
      <p:pic>
        <p:nvPicPr>
          <p:cNvPr id="143" name="" descr=""/>
          <p:cNvPicPr/>
          <p:nvPr/>
        </p:nvPicPr>
        <p:blipFill>
          <a:blip r:embed="rId4"/>
          <a:stretch/>
        </p:blipFill>
        <p:spPr>
          <a:xfrm>
            <a:off x="3474720" y="1499760"/>
            <a:ext cx="3199680" cy="2888640"/>
          </a:xfrm>
          <a:prstGeom prst="rect">
            <a:avLst/>
          </a:prstGeom>
          <a:ln>
            <a:noFill/>
          </a:ln>
        </p:spPr>
      </p:pic>
      <p:pic>
        <p:nvPicPr>
          <p:cNvPr id="144" name="" descr=""/>
          <p:cNvPicPr/>
          <p:nvPr/>
        </p:nvPicPr>
        <p:blipFill>
          <a:blip r:embed="rId5"/>
          <a:stretch/>
        </p:blipFill>
        <p:spPr>
          <a:xfrm>
            <a:off x="6766560" y="1499760"/>
            <a:ext cx="3199680" cy="2888640"/>
          </a:xfrm>
          <a:prstGeom prst="rect">
            <a:avLst/>
          </a:prstGeom>
          <a:ln>
            <a:noFill/>
          </a:ln>
        </p:spPr>
      </p:pic>
      <p:sp>
        <p:nvSpPr>
          <p:cNvPr id="145" name="CustomShape 3"/>
          <p:cNvSpPr/>
          <p:nvPr/>
        </p:nvSpPr>
        <p:spPr>
          <a:xfrm>
            <a:off x="831600" y="2288160"/>
            <a:ext cx="1362600" cy="820440"/>
          </a:xfrm>
          <a:prstGeom prst="ellipse">
            <a:avLst/>
          </a:prstGeom>
          <a:noFill/>
          <a:ln w="36720">
            <a:solidFill>
              <a:srgbClr val="83caff"/>
            </a:solidFill>
            <a:round/>
          </a:ln>
        </p:spPr>
        <p:style>
          <a:lnRef idx="0"/>
          <a:fillRef idx="0"/>
          <a:effectRef idx="0"/>
          <a:fontRef idx="minor"/>
        </p:style>
      </p:sp>
      <p:sp>
        <p:nvSpPr>
          <p:cNvPr id="146" name="CustomShape 4"/>
          <p:cNvSpPr/>
          <p:nvPr/>
        </p:nvSpPr>
        <p:spPr>
          <a:xfrm rot="21582600">
            <a:off x="18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47"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48" name="CustomShape 6"/>
          <p:cNvSpPr/>
          <p:nvPr/>
        </p:nvSpPr>
        <p:spPr>
          <a:xfrm>
            <a:off x="4123440" y="2288160"/>
            <a:ext cx="1362600" cy="820440"/>
          </a:xfrm>
          <a:prstGeom prst="ellipse">
            <a:avLst/>
          </a:prstGeom>
          <a:noFill/>
          <a:ln w="36720">
            <a:solidFill>
              <a:srgbClr val="83caff"/>
            </a:solidFill>
            <a:round/>
          </a:ln>
        </p:spPr>
        <p:style>
          <a:lnRef idx="0"/>
          <a:fillRef idx="0"/>
          <a:effectRef idx="0"/>
          <a:fontRef idx="minor"/>
        </p:style>
      </p:sp>
      <p:sp>
        <p:nvSpPr>
          <p:cNvPr id="149" name="CustomShape 7"/>
          <p:cNvSpPr/>
          <p:nvPr/>
        </p:nvSpPr>
        <p:spPr>
          <a:xfrm rot="21582600">
            <a:off x="56700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50" name="CustomShape 8"/>
          <p:cNvSpPr/>
          <p:nvPr/>
        </p:nvSpPr>
        <p:spPr>
          <a:xfrm>
            <a:off x="7415280" y="2286000"/>
            <a:ext cx="1362600" cy="820440"/>
          </a:xfrm>
          <a:prstGeom prst="ellipse">
            <a:avLst/>
          </a:prstGeom>
          <a:noFill/>
          <a:ln w="36720">
            <a:solidFill>
              <a:srgbClr val="83caff"/>
            </a:solidFill>
            <a:round/>
          </a:ln>
        </p:spPr>
        <p:style>
          <a:lnRef idx="0"/>
          <a:fillRef idx="0"/>
          <a:effectRef idx="0"/>
          <a:fontRef idx="minor"/>
        </p:style>
      </p:sp>
      <p:sp>
        <p:nvSpPr>
          <p:cNvPr id="151" name="CustomShape 9"/>
          <p:cNvSpPr/>
          <p:nvPr/>
        </p:nvSpPr>
        <p:spPr>
          <a:xfrm>
            <a:off x="868680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20141022 @ 1134</a:t>
            </a:r>
            <a:endParaRPr/>
          </a:p>
        </p:txBody>
      </p:sp>
      <p:sp>
        <p:nvSpPr>
          <p:cNvPr id="15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54" name="" descr=""/>
          <p:cNvPicPr/>
          <p:nvPr/>
        </p:nvPicPr>
        <p:blipFill>
          <a:blip r:embed="rId1"/>
          <a:stretch/>
        </p:blipFill>
        <p:spPr>
          <a:xfrm>
            <a:off x="901800" y="4590720"/>
            <a:ext cx="3656880" cy="2349360"/>
          </a:xfrm>
          <a:prstGeom prst="rect">
            <a:avLst/>
          </a:prstGeom>
          <a:ln>
            <a:noFill/>
          </a:ln>
        </p:spPr>
      </p:pic>
      <p:pic>
        <p:nvPicPr>
          <p:cNvPr id="155" name="" descr=""/>
          <p:cNvPicPr/>
          <p:nvPr/>
        </p:nvPicPr>
        <p:blipFill>
          <a:blip r:embed="rId2"/>
          <a:stretch/>
        </p:blipFill>
        <p:spPr>
          <a:xfrm>
            <a:off x="5486400" y="4599360"/>
            <a:ext cx="3656880" cy="2349360"/>
          </a:xfrm>
          <a:prstGeom prst="rect">
            <a:avLst/>
          </a:prstGeom>
          <a:ln>
            <a:noFill/>
          </a:ln>
        </p:spPr>
      </p:pic>
      <p:pic>
        <p:nvPicPr>
          <p:cNvPr id="156" name="" descr=""/>
          <p:cNvPicPr/>
          <p:nvPr/>
        </p:nvPicPr>
        <p:blipFill>
          <a:blip r:embed="rId3"/>
          <a:stretch/>
        </p:blipFill>
        <p:spPr>
          <a:xfrm>
            <a:off x="182880" y="1499760"/>
            <a:ext cx="3199680" cy="2888640"/>
          </a:xfrm>
          <a:prstGeom prst="rect">
            <a:avLst/>
          </a:prstGeom>
          <a:ln>
            <a:noFill/>
          </a:ln>
        </p:spPr>
      </p:pic>
      <p:pic>
        <p:nvPicPr>
          <p:cNvPr id="157" name="" descr=""/>
          <p:cNvPicPr/>
          <p:nvPr/>
        </p:nvPicPr>
        <p:blipFill>
          <a:blip r:embed="rId4"/>
          <a:stretch/>
        </p:blipFill>
        <p:spPr>
          <a:xfrm>
            <a:off x="3474720" y="1499760"/>
            <a:ext cx="3199680" cy="2888640"/>
          </a:xfrm>
          <a:prstGeom prst="rect">
            <a:avLst/>
          </a:prstGeom>
          <a:ln>
            <a:noFill/>
          </a:ln>
        </p:spPr>
      </p:pic>
      <p:pic>
        <p:nvPicPr>
          <p:cNvPr id="158" name="" descr=""/>
          <p:cNvPicPr/>
          <p:nvPr/>
        </p:nvPicPr>
        <p:blipFill>
          <a:blip r:embed="rId5"/>
          <a:stretch/>
        </p:blipFill>
        <p:spPr>
          <a:xfrm>
            <a:off x="6766560" y="1499760"/>
            <a:ext cx="3199680" cy="2888640"/>
          </a:xfrm>
          <a:prstGeom prst="rect">
            <a:avLst/>
          </a:prstGeom>
          <a:ln>
            <a:noFill/>
          </a:ln>
        </p:spPr>
      </p:pic>
      <p:sp>
        <p:nvSpPr>
          <p:cNvPr id="159" name="CustomShape 3"/>
          <p:cNvSpPr/>
          <p:nvPr/>
        </p:nvSpPr>
        <p:spPr>
          <a:xfrm>
            <a:off x="740160" y="1922400"/>
            <a:ext cx="1362600" cy="820440"/>
          </a:xfrm>
          <a:prstGeom prst="ellipse">
            <a:avLst/>
          </a:prstGeom>
          <a:noFill/>
          <a:ln w="36720">
            <a:solidFill>
              <a:srgbClr val="83caff"/>
            </a:solidFill>
            <a:round/>
          </a:ln>
        </p:spPr>
        <p:style>
          <a:lnRef idx="0"/>
          <a:fillRef idx="0"/>
          <a:effectRef idx="0"/>
          <a:fontRef idx="minor"/>
        </p:style>
      </p:sp>
      <p:sp>
        <p:nvSpPr>
          <p:cNvPr id="160" name="CustomShape 4"/>
          <p:cNvSpPr/>
          <p:nvPr/>
        </p:nvSpPr>
        <p:spPr>
          <a:xfrm rot="21582600">
            <a:off x="185760" y="25642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61" name="CustomShape 5"/>
          <p:cNvSpPr/>
          <p:nvPr/>
        </p:nvSpPr>
        <p:spPr>
          <a:xfrm>
            <a:off x="2194560" y="17373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62" name="CustomShape 6"/>
          <p:cNvSpPr/>
          <p:nvPr/>
        </p:nvSpPr>
        <p:spPr>
          <a:xfrm>
            <a:off x="3975120" y="1902240"/>
            <a:ext cx="1362600" cy="820440"/>
          </a:xfrm>
          <a:prstGeom prst="ellipse">
            <a:avLst/>
          </a:prstGeom>
          <a:noFill/>
          <a:ln w="36720">
            <a:solidFill>
              <a:srgbClr val="83caff"/>
            </a:solidFill>
            <a:round/>
          </a:ln>
        </p:spPr>
        <p:style>
          <a:lnRef idx="0"/>
          <a:fillRef idx="0"/>
          <a:effectRef idx="0"/>
          <a:fontRef idx="minor"/>
        </p:style>
      </p:sp>
      <p:sp>
        <p:nvSpPr>
          <p:cNvPr id="163" name="CustomShape 7"/>
          <p:cNvSpPr/>
          <p:nvPr/>
        </p:nvSpPr>
        <p:spPr>
          <a:xfrm rot="21582600">
            <a:off x="5670360" y="174132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64" name="CustomShape 8"/>
          <p:cNvSpPr/>
          <p:nvPr/>
        </p:nvSpPr>
        <p:spPr>
          <a:xfrm>
            <a:off x="7406640" y="1920240"/>
            <a:ext cx="1362600" cy="820440"/>
          </a:xfrm>
          <a:prstGeom prst="ellipse">
            <a:avLst/>
          </a:prstGeom>
          <a:noFill/>
          <a:ln w="36720">
            <a:solidFill>
              <a:srgbClr val="83caff"/>
            </a:solidFill>
            <a:round/>
          </a:ln>
        </p:spPr>
        <p:style>
          <a:lnRef idx="0"/>
          <a:fillRef idx="0"/>
          <a:effectRef idx="0"/>
          <a:fontRef idx="minor"/>
        </p:style>
      </p:sp>
      <p:sp>
        <p:nvSpPr>
          <p:cNvPr id="165" name="CustomShape 9"/>
          <p:cNvSpPr/>
          <p:nvPr/>
        </p:nvSpPr>
        <p:spPr>
          <a:xfrm>
            <a:off x="8769600" y="1735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20141104 @ 1107</a:t>
            </a:r>
            <a:endParaRPr/>
          </a:p>
        </p:txBody>
      </p:sp>
      <p:sp>
        <p:nvSpPr>
          <p:cNvPr id="16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68" name="" descr=""/>
          <p:cNvPicPr/>
          <p:nvPr/>
        </p:nvPicPr>
        <p:blipFill>
          <a:blip r:embed="rId1"/>
          <a:stretch/>
        </p:blipFill>
        <p:spPr>
          <a:xfrm>
            <a:off x="901800" y="4590720"/>
            <a:ext cx="3656880" cy="2349360"/>
          </a:xfrm>
          <a:prstGeom prst="rect">
            <a:avLst/>
          </a:prstGeom>
          <a:ln>
            <a:noFill/>
          </a:ln>
        </p:spPr>
      </p:pic>
      <p:pic>
        <p:nvPicPr>
          <p:cNvPr id="169" name="" descr=""/>
          <p:cNvPicPr/>
          <p:nvPr/>
        </p:nvPicPr>
        <p:blipFill>
          <a:blip r:embed="rId2"/>
          <a:stretch/>
        </p:blipFill>
        <p:spPr>
          <a:xfrm>
            <a:off x="5486400" y="4599360"/>
            <a:ext cx="3656880" cy="2349360"/>
          </a:xfrm>
          <a:prstGeom prst="rect">
            <a:avLst/>
          </a:prstGeom>
          <a:ln>
            <a:noFill/>
          </a:ln>
        </p:spPr>
      </p:pic>
      <p:pic>
        <p:nvPicPr>
          <p:cNvPr id="170" name="" descr=""/>
          <p:cNvPicPr/>
          <p:nvPr/>
        </p:nvPicPr>
        <p:blipFill>
          <a:blip r:embed="rId3"/>
          <a:stretch/>
        </p:blipFill>
        <p:spPr>
          <a:xfrm>
            <a:off x="182880" y="1499760"/>
            <a:ext cx="3199680" cy="2888640"/>
          </a:xfrm>
          <a:prstGeom prst="rect">
            <a:avLst/>
          </a:prstGeom>
          <a:ln>
            <a:noFill/>
          </a:ln>
        </p:spPr>
      </p:pic>
      <p:pic>
        <p:nvPicPr>
          <p:cNvPr id="171" name="" descr=""/>
          <p:cNvPicPr/>
          <p:nvPr/>
        </p:nvPicPr>
        <p:blipFill>
          <a:blip r:embed="rId4"/>
          <a:stretch/>
        </p:blipFill>
        <p:spPr>
          <a:xfrm>
            <a:off x="3474720" y="1499760"/>
            <a:ext cx="3199680" cy="2888640"/>
          </a:xfrm>
          <a:prstGeom prst="rect">
            <a:avLst/>
          </a:prstGeom>
          <a:ln>
            <a:noFill/>
          </a:ln>
        </p:spPr>
      </p:pic>
      <p:pic>
        <p:nvPicPr>
          <p:cNvPr id="172" name="" descr=""/>
          <p:cNvPicPr/>
          <p:nvPr/>
        </p:nvPicPr>
        <p:blipFill>
          <a:blip r:embed="rId5"/>
          <a:stretch/>
        </p:blipFill>
        <p:spPr>
          <a:xfrm>
            <a:off x="6766560" y="1499760"/>
            <a:ext cx="3199680" cy="2888640"/>
          </a:xfrm>
          <a:prstGeom prst="rect">
            <a:avLst/>
          </a:prstGeom>
          <a:ln>
            <a:noFill/>
          </a:ln>
        </p:spPr>
      </p:pic>
      <p:sp>
        <p:nvSpPr>
          <p:cNvPr id="173" name="CustomShape 3"/>
          <p:cNvSpPr/>
          <p:nvPr/>
        </p:nvSpPr>
        <p:spPr>
          <a:xfrm>
            <a:off x="831600" y="2013840"/>
            <a:ext cx="1362600" cy="820440"/>
          </a:xfrm>
          <a:prstGeom prst="ellipse">
            <a:avLst/>
          </a:prstGeom>
          <a:noFill/>
          <a:ln w="36720">
            <a:solidFill>
              <a:srgbClr val="83caff"/>
            </a:solidFill>
            <a:round/>
          </a:ln>
        </p:spPr>
        <p:style>
          <a:lnRef idx="0"/>
          <a:fillRef idx="0"/>
          <a:effectRef idx="0"/>
          <a:fontRef idx="minor"/>
        </p:style>
      </p:sp>
      <p:sp>
        <p:nvSpPr>
          <p:cNvPr id="174" name="CustomShape 4"/>
          <p:cNvSpPr/>
          <p:nvPr/>
        </p:nvSpPr>
        <p:spPr>
          <a:xfrm rot="21582600">
            <a:off x="367200" y="32014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75"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76" name="CustomShape 6"/>
          <p:cNvSpPr/>
          <p:nvPr/>
        </p:nvSpPr>
        <p:spPr>
          <a:xfrm>
            <a:off x="4123440" y="2011680"/>
            <a:ext cx="1362600" cy="820440"/>
          </a:xfrm>
          <a:prstGeom prst="ellipse">
            <a:avLst/>
          </a:prstGeom>
          <a:noFill/>
          <a:ln w="36720">
            <a:solidFill>
              <a:srgbClr val="83caff"/>
            </a:solidFill>
            <a:round/>
          </a:ln>
        </p:spPr>
        <p:style>
          <a:lnRef idx="0"/>
          <a:fillRef idx="0"/>
          <a:effectRef idx="0"/>
          <a:fontRef idx="minor"/>
        </p:style>
      </p:sp>
      <p:sp>
        <p:nvSpPr>
          <p:cNvPr id="177" name="CustomShape 7"/>
          <p:cNvSpPr/>
          <p:nvPr/>
        </p:nvSpPr>
        <p:spPr>
          <a:xfrm rot="21582600">
            <a:off x="576144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78" name="CustomShape 8"/>
          <p:cNvSpPr/>
          <p:nvPr/>
        </p:nvSpPr>
        <p:spPr>
          <a:xfrm>
            <a:off x="7406640" y="2011680"/>
            <a:ext cx="1362600" cy="820440"/>
          </a:xfrm>
          <a:prstGeom prst="ellipse">
            <a:avLst/>
          </a:prstGeom>
          <a:noFill/>
          <a:ln w="36720">
            <a:solidFill>
              <a:srgbClr val="83caff"/>
            </a:solidFill>
            <a:round/>
          </a:ln>
        </p:spPr>
        <p:style>
          <a:lnRef idx="0"/>
          <a:fillRef idx="0"/>
          <a:effectRef idx="0"/>
          <a:fontRef idx="minor"/>
        </p:style>
      </p:sp>
      <p:sp>
        <p:nvSpPr>
          <p:cNvPr id="179" name="CustomShape 9"/>
          <p:cNvSpPr/>
          <p:nvPr/>
        </p:nvSpPr>
        <p:spPr>
          <a:xfrm>
            <a:off x="87782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20141112 @ 0542</a:t>
            </a:r>
            <a:endParaRPr/>
          </a:p>
        </p:txBody>
      </p:sp>
      <p:sp>
        <p:nvSpPr>
          <p:cNvPr id="181"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82" name="" descr=""/>
          <p:cNvPicPr/>
          <p:nvPr/>
        </p:nvPicPr>
        <p:blipFill>
          <a:blip r:embed="rId1"/>
          <a:stretch/>
        </p:blipFill>
        <p:spPr>
          <a:xfrm>
            <a:off x="901800" y="4590720"/>
            <a:ext cx="3656880" cy="2349360"/>
          </a:xfrm>
          <a:prstGeom prst="rect">
            <a:avLst/>
          </a:prstGeom>
          <a:ln>
            <a:noFill/>
          </a:ln>
        </p:spPr>
      </p:pic>
      <p:pic>
        <p:nvPicPr>
          <p:cNvPr id="183" name="" descr=""/>
          <p:cNvPicPr/>
          <p:nvPr/>
        </p:nvPicPr>
        <p:blipFill>
          <a:blip r:embed="rId2"/>
          <a:stretch/>
        </p:blipFill>
        <p:spPr>
          <a:xfrm>
            <a:off x="5486400" y="4599360"/>
            <a:ext cx="3656880" cy="2349360"/>
          </a:xfrm>
          <a:prstGeom prst="rect">
            <a:avLst/>
          </a:prstGeom>
          <a:ln>
            <a:noFill/>
          </a:ln>
        </p:spPr>
      </p:pic>
      <p:pic>
        <p:nvPicPr>
          <p:cNvPr id="184" name="" descr=""/>
          <p:cNvPicPr/>
          <p:nvPr/>
        </p:nvPicPr>
        <p:blipFill>
          <a:blip r:embed="rId3"/>
          <a:stretch/>
        </p:blipFill>
        <p:spPr>
          <a:xfrm>
            <a:off x="182880" y="1499760"/>
            <a:ext cx="3199680" cy="2888640"/>
          </a:xfrm>
          <a:prstGeom prst="rect">
            <a:avLst/>
          </a:prstGeom>
          <a:ln>
            <a:noFill/>
          </a:ln>
        </p:spPr>
      </p:pic>
      <p:pic>
        <p:nvPicPr>
          <p:cNvPr id="185" name="" descr=""/>
          <p:cNvPicPr/>
          <p:nvPr/>
        </p:nvPicPr>
        <p:blipFill>
          <a:blip r:embed="rId4"/>
          <a:stretch/>
        </p:blipFill>
        <p:spPr>
          <a:xfrm>
            <a:off x="3474720" y="1499760"/>
            <a:ext cx="3199680" cy="2888640"/>
          </a:xfrm>
          <a:prstGeom prst="rect">
            <a:avLst/>
          </a:prstGeom>
          <a:ln>
            <a:noFill/>
          </a:ln>
        </p:spPr>
      </p:pic>
      <p:pic>
        <p:nvPicPr>
          <p:cNvPr id="186" name="" descr=""/>
          <p:cNvPicPr/>
          <p:nvPr/>
        </p:nvPicPr>
        <p:blipFill>
          <a:blip r:embed="rId5"/>
          <a:stretch/>
        </p:blipFill>
        <p:spPr>
          <a:xfrm>
            <a:off x="6766560" y="1499760"/>
            <a:ext cx="3199680" cy="2888640"/>
          </a:xfrm>
          <a:prstGeom prst="rect">
            <a:avLst/>
          </a:prstGeom>
          <a:ln>
            <a:noFill/>
          </a:ln>
        </p:spPr>
      </p:pic>
      <p:sp>
        <p:nvSpPr>
          <p:cNvPr id="187" name="CustomShape 3"/>
          <p:cNvSpPr/>
          <p:nvPr/>
        </p:nvSpPr>
        <p:spPr>
          <a:xfrm>
            <a:off x="923040" y="2377440"/>
            <a:ext cx="1362600" cy="820440"/>
          </a:xfrm>
          <a:prstGeom prst="ellipse">
            <a:avLst/>
          </a:prstGeom>
          <a:noFill/>
          <a:ln w="36720">
            <a:solidFill>
              <a:srgbClr val="83caff"/>
            </a:solidFill>
            <a:round/>
          </a:ln>
        </p:spPr>
        <p:style>
          <a:lnRef idx="0"/>
          <a:fillRef idx="0"/>
          <a:effectRef idx="0"/>
          <a:fontRef idx="minor"/>
        </p:style>
      </p:sp>
      <p:sp>
        <p:nvSpPr>
          <p:cNvPr id="188" name="CustomShape 4"/>
          <p:cNvSpPr/>
          <p:nvPr/>
        </p:nvSpPr>
        <p:spPr>
          <a:xfrm rot="21582600">
            <a:off x="46008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89" name="CustomShape 5"/>
          <p:cNvSpPr/>
          <p:nvPr/>
        </p:nvSpPr>
        <p:spPr>
          <a:xfrm>
            <a:off x="21945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90" name="CustomShape 6"/>
          <p:cNvSpPr/>
          <p:nvPr/>
        </p:nvSpPr>
        <p:spPr>
          <a:xfrm>
            <a:off x="4306320" y="2377440"/>
            <a:ext cx="1362600" cy="820440"/>
          </a:xfrm>
          <a:prstGeom prst="ellipse">
            <a:avLst/>
          </a:prstGeom>
          <a:noFill/>
          <a:ln w="36720">
            <a:solidFill>
              <a:srgbClr val="83caff"/>
            </a:solidFill>
            <a:round/>
          </a:ln>
        </p:spPr>
        <p:style>
          <a:lnRef idx="0"/>
          <a:fillRef idx="0"/>
          <a:effectRef idx="0"/>
          <a:fontRef idx="minor"/>
        </p:style>
      </p:sp>
      <p:sp>
        <p:nvSpPr>
          <p:cNvPr id="191" name="CustomShape 7"/>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92" name="CustomShape 8"/>
          <p:cNvSpPr/>
          <p:nvPr/>
        </p:nvSpPr>
        <p:spPr>
          <a:xfrm>
            <a:off x="7598160" y="2377440"/>
            <a:ext cx="1362600" cy="820440"/>
          </a:xfrm>
          <a:prstGeom prst="ellipse">
            <a:avLst/>
          </a:prstGeom>
          <a:noFill/>
          <a:ln w="36720">
            <a:solidFill>
              <a:srgbClr val="83caff"/>
            </a:solidFill>
            <a:round/>
          </a:ln>
        </p:spPr>
        <p:style>
          <a:lnRef idx="0"/>
          <a:fillRef idx="0"/>
          <a:effectRef idx="0"/>
          <a:fontRef idx="minor"/>
        </p:style>
      </p:sp>
      <p:sp>
        <p:nvSpPr>
          <p:cNvPr id="193" name="CustomShape 9"/>
          <p:cNvSpPr/>
          <p:nvPr/>
        </p:nvSpPr>
        <p:spPr>
          <a:xfrm>
            <a:off x="87782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20141113 @ 0450</a:t>
            </a:r>
            <a:endParaRPr/>
          </a:p>
        </p:txBody>
      </p:sp>
      <p:sp>
        <p:nvSpPr>
          <p:cNvPr id="19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96" name="" descr=""/>
          <p:cNvPicPr/>
          <p:nvPr/>
        </p:nvPicPr>
        <p:blipFill>
          <a:blip r:embed="rId1"/>
          <a:stretch/>
        </p:blipFill>
        <p:spPr>
          <a:xfrm>
            <a:off x="901800" y="4590720"/>
            <a:ext cx="3656880" cy="2349360"/>
          </a:xfrm>
          <a:prstGeom prst="rect">
            <a:avLst/>
          </a:prstGeom>
          <a:ln>
            <a:noFill/>
          </a:ln>
        </p:spPr>
      </p:pic>
      <p:pic>
        <p:nvPicPr>
          <p:cNvPr id="197" name="" descr=""/>
          <p:cNvPicPr/>
          <p:nvPr/>
        </p:nvPicPr>
        <p:blipFill>
          <a:blip r:embed="rId2"/>
          <a:stretch/>
        </p:blipFill>
        <p:spPr>
          <a:xfrm>
            <a:off x="5486400" y="4599360"/>
            <a:ext cx="3656880" cy="2349360"/>
          </a:xfrm>
          <a:prstGeom prst="rect">
            <a:avLst/>
          </a:prstGeom>
          <a:ln>
            <a:noFill/>
          </a:ln>
        </p:spPr>
      </p:pic>
      <p:pic>
        <p:nvPicPr>
          <p:cNvPr id="198" name="" descr=""/>
          <p:cNvPicPr/>
          <p:nvPr/>
        </p:nvPicPr>
        <p:blipFill>
          <a:blip r:embed="rId3"/>
          <a:stretch/>
        </p:blipFill>
        <p:spPr>
          <a:xfrm>
            <a:off x="182880" y="1499760"/>
            <a:ext cx="3199680" cy="2888640"/>
          </a:xfrm>
          <a:prstGeom prst="rect">
            <a:avLst/>
          </a:prstGeom>
          <a:ln>
            <a:noFill/>
          </a:ln>
        </p:spPr>
      </p:pic>
      <p:pic>
        <p:nvPicPr>
          <p:cNvPr id="199" name="" descr=""/>
          <p:cNvPicPr/>
          <p:nvPr/>
        </p:nvPicPr>
        <p:blipFill>
          <a:blip r:embed="rId4"/>
          <a:stretch/>
        </p:blipFill>
        <p:spPr>
          <a:xfrm>
            <a:off x="3474720" y="1499760"/>
            <a:ext cx="3199680" cy="2888640"/>
          </a:xfrm>
          <a:prstGeom prst="rect">
            <a:avLst/>
          </a:prstGeom>
          <a:ln>
            <a:noFill/>
          </a:ln>
        </p:spPr>
      </p:pic>
      <p:pic>
        <p:nvPicPr>
          <p:cNvPr id="200" name="" descr=""/>
          <p:cNvPicPr/>
          <p:nvPr/>
        </p:nvPicPr>
        <p:blipFill>
          <a:blip r:embed="rId5"/>
          <a:stretch/>
        </p:blipFill>
        <p:spPr>
          <a:xfrm>
            <a:off x="6766560" y="1499760"/>
            <a:ext cx="3199680" cy="2888640"/>
          </a:xfrm>
          <a:prstGeom prst="rect">
            <a:avLst/>
          </a:prstGeom>
          <a:ln>
            <a:noFill/>
          </a:ln>
        </p:spPr>
      </p:pic>
      <p:sp>
        <p:nvSpPr>
          <p:cNvPr id="201" name="CustomShape 3"/>
          <p:cNvSpPr/>
          <p:nvPr/>
        </p:nvSpPr>
        <p:spPr>
          <a:xfrm>
            <a:off x="1105920" y="2560320"/>
            <a:ext cx="1362600" cy="820440"/>
          </a:xfrm>
          <a:prstGeom prst="ellipse">
            <a:avLst/>
          </a:prstGeom>
          <a:noFill/>
          <a:ln w="36720">
            <a:solidFill>
              <a:srgbClr val="83caff"/>
            </a:solidFill>
            <a:round/>
          </a:ln>
        </p:spPr>
        <p:style>
          <a:lnRef idx="0"/>
          <a:fillRef idx="0"/>
          <a:effectRef idx="0"/>
          <a:fontRef idx="minor"/>
        </p:style>
      </p:sp>
      <p:sp>
        <p:nvSpPr>
          <p:cNvPr id="202" name="CustomShape 4"/>
          <p:cNvSpPr/>
          <p:nvPr/>
        </p:nvSpPr>
        <p:spPr>
          <a:xfrm>
            <a:off x="4397760" y="2562480"/>
            <a:ext cx="1362600" cy="820440"/>
          </a:xfrm>
          <a:prstGeom prst="ellipse">
            <a:avLst/>
          </a:prstGeom>
          <a:noFill/>
          <a:ln w="36720">
            <a:solidFill>
              <a:srgbClr val="83caff"/>
            </a:solidFill>
            <a:round/>
          </a:ln>
        </p:spPr>
        <p:style>
          <a:lnRef idx="0"/>
          <a:fillRef idx="0"/>
          <a:effectRef idx="0"/>
          <a:fontRef idx="minor"/>
        </p:style>
      </p:sp>
      <p:sp>
        <p:nvSpPr>
          <p:cNvPr id="203" name="CustomShape 5"/>
          <p:cNvSpPr/>
          <p:nvPr/>
        </p:nvSpPr>
        <p:spPr>
          <a:xfrm>
            <a:off x="7680960" y="2560320"/>
            <a:ext cx="1362600" cy="820440"/>
          </a:xfrm>
          <a:prstGeom prst="ellipse">
            <a:avLst/>
          </a:prstGeom>
          <a:noFill/>
          <a:ln w="36720">
            <a:solidFill>
              <a:srgbClr val="83caff"/>
            </a:solidFill>
            <a:round/>
          </a:ln>
        </p:spPr>
        <p:style>
          <a:lnRef idx="0"/>
          <a:fillRef idx="0"/>
          <a:effectRef idx="0"/>
          <a:fontRef idx="minor"/>
        </p:style>
      </p:sp>
      <p:sp>
        <p:nvSpPr>
          <p:cNvPr id="204" name="CustomShape 6"/>
          <p:cNvSpPr/>
          <p:nvPr/>
        </p:nvSpPr>
        <p:spPr>
          <a:xfrm rot="21582600">
            <a:off x="219600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05" name="CustomShape 7"/>
          <p:cNvSpPr/>
          <p:nvPr/>
        </p:nvSpPr>
        <p:spPr>
          <a:xfrm>
            <a:off x="22122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06" name="CustomShape 8"/>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07" name="CustomShape 9"/>
          <p:cNvSpPr/>
          <p:nvPr/>
        </p:nvSpPr>
        <p:spPr>
          <a:xfrm>
            <a:off x="87044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20141123 @ 1714</a:t>
            </a:r>
            <a:endParaRPr/>
          </a:p>
        </p:txBody>
      </p:sp>
      <p:sp>
        <p:nvSpPr>
          <p:cNvPr id="20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10" name="" descr=""/>
          <p:cNvPicPr/>
          <p:nvPr/>
        </p:nvPicPr>
        <p:blipFill>
          <a:blip r:embed="rId1"/>
          <a:stretch/>
        </p:blipFill>
        <p:spPr>
          <a:xfrm>
            <a:off x="901800" y="4590720"/>
            <a:ext cx="3656880" cy="2349360"/>
          </a:xfrm>
          <a:prstGeom prst="rect">
            <a:avLst/>
          </a:prstGeom>
          <a:ln>
            <a:noFill/>
          </a:ln>
        </p:spPr>
      </p:pic>
      <p:pic>
        <p:nvPicPr>
          <p:cNvPr id="211" name="" descr=""/>
          <p:cNvPicPr/>
          <p:nvPr/>
        </p:nvPicPr>
        <p:blipFill>
          <a:blip r:embed="rId2"/>
          <a:stretch/>
        </p:blipFill>
        <p:spPr>
          <a:xfrm>
            <a:off x="5486400" y="4599360"/>
            <a:ext cx="3656880" cy="2349360"/>
          </a:xfrm>
          <a:prstGeom prst="rect">
            <a:avLst/>
          </a:prstGeom>
          <a:ln>
            <a:noFill/>
          </a:ln>
        </p:spPr>
      </p:pic>
      <p:pic>
        <p:nvPicPr>
          <p:cNvPr id="212" name="" descr=""/>
          <p:cNvPicPr/>
          <p:nvPr/>
        </p:nvPicPr>
        <p:blipFill>
          <a:blip r:embed="rId3"/>
          <a:stretch/>
        </p:blipFill>
        <p:spPr>
          <a:xfrm>
            <a:off x="182880" y="1499760"/>
            <a:ext cx="3199680" cy="2888640"/>
          </a:xfrm>
          <a:prstGeom prst="rect">
            <a:avLst/>
          </a:prstGeom>
          <a:ln>
            <a:noFill/>
          </a:ln>
        </p:spPr>
      </p:pic>
      <p:pic>
        <p:nvPicPr>
          <p:cNvPr id="213" name="" descr=""/>
          <p:cNvPicPr/>
          <p:nvPr/>
        </p:nvPicPr>
        <p:blipFill>
          <a:blip r:embed="rId4"/>
          <a:stretch/>
        </p:blipFill>
        <p:spPr>
          <a:xfrm>
            <a:off x="3474720" y="1499760"/>
            <a:ext cx="3199680" cy="2888640"/>
          </a:xfrm>
          <a:prstGeom prst="rect">
            <a:avLst/>
          </a:prstGeom>
          <a:ln>
            <a:noFill/>
          </a:ln>
        </p:spPr>
      </p:pic>
      <p:pic>
        <p:nvPicPr>
          <p:cNvPr id="214" name="" descr=""/>
          <p:cNvPicPr/>
          <p:nvPr/>
        </p:nvPicPr>
        <p:blipFill>
          <a:blip r:embed="rId5"/>
          <a:stretch/>
        </p:blipFill>
        <p:spPr>
          <a:xfrm>
            <a:off x="6766560" y="1499760"/>
            <a:ext cx="3199680" cy="2888640"/>
          </a:xfrm>
          <a:prstGeom prst="rect">
            <a:avLst/>
          </a:prstGeom>
          <a:ln>
            <a:noFill/>
          </a:ln>
        </p:spPr>
      </p:pic>
      <p:sp>
        <p:nvSpPr>
          <p:cNvPr id="215" name="CustomShape 3"/>
          <p:cNvSpPr/>
          <p:nvPr/>
        </p:nvSpPr>
        <p:spPr>
          <a:xfrm>
            <a:off x="1097280" y="2105280"/>
            <a:ext cx="1362600" cy="820440"/>
          </a:xfrm>
          <a:prstGeom prst="ellipse">
            <a:avLst/>
          </a:prstGeom>
          <a:noFill/>
          <a:ln w="36720">
            <a:solidFill>
              <a:srgbClr val="83caff"/>
            </a:solidFill>
            <a:round/>
          </a:ln>
        </p:spPr>
        <p:style>
          <a:lnRef idx="0"/>
          <a:fillRef idx="0"/>
          <a:effectRef idx="0"/>
          <a:fontRef idx="minor"/>
        </p:style>
      </p:sp>
      <p:sp>
        <p:nvSpPr>
          <p:cNvPr id="216" name="CustomShape 4"/>
          <p:cNvSpPr/>
          <p:nvPr/>
        </p:nvSpPr>
        <p:spPr>
          <a:xfrm rot="21582600">
            <a:off x="18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17" name="CustomShape 5"/>
          <p:cNvSpPr/>
          <p:nvPr/>
        </p:nvSpPr>
        <p:spPr>
          <a:xfrm>
            <a:off x="21945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18" name="CustomShape 6"/>
          <p:cNvSpPr/>
          <p:nvPr/>
        </p:nvSpPr>
        <p:spPr>
          <a:xfrm>
            <a:off x="4365360" y="2110320"/>
            <a:ext cx="1362600" cy="820440"/>
          </a:xfrm>
          <a:prstGeom prst="ellipse">
            <a:avLst/>
          </a:prstGeom>
          <a:noFill/>
          <a:ln w="36720">
            <a:solidFill>
              <a:srgbClr val="83caff"/>
            </a:solidFill>
            <a:round/>
          </a:ln>
        </p:spPr>
        <p:style>
          <a:lnRef idx="0"/>
          <a:fillRef idx="0"/>
          <a:effectRef idx="0"/>
          <a:fontRef idx="minor"/>
        </p:style>
      </p:sp>
      <p:sp>
        <p:nvSpPr>
          <p:cNvPr id="219" name="CustomShape 7"/>
          <p:cNvSpPr/>
          <p:nvPr/>
        </p:nvSpPr>
        <p:spPr>
          <a:xfrm rot="21582600">
            <a:off x="557892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20" name="CustomShape 8"/>
          <p:cNvSpPr/>
          <p:nvPr/>
        </p:nvSpPr>
        <p:spPr>
          <a:xfrm>
            <a:off x="7689600" y="2103120"/>
            <a:ext cx="1362600" cy="820440"/>
          </a:xfrm>
          <a:prstGeom prst="ellipse">
            <a:avLst/>
          </a:prstGeom>
          <a:noFill/>
          <a:ln w="36720">
            <a:solidFill>
              <a:srgbClr val="83caff"/>
            </a:solidFill>
            <a:round/>
          </a:ln>
        </p:spPr>
        <p:style>
          <a:lnRef idx="0"/>
          <a:fillRef idx="0"/>
          <a:effectRef idx="0"/>
          <a:fontRef idx="minor"/>
        </p:style>
      </p:sp>
      <p:sp>
        <p:nvSpPr>
          <p:cNvPr id="221"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20141124 @ 1623</a:t>
            </a:r>
            <a:endParaRPr/>
          </a:p>
        </p:txBody>
      </p:sp>
      <p:sp>
        <p:nvSpPr>
          <p:cNvPr id="22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24" name="" descr=""/>
          <p:cNvPicPr/>
          <p:nvPr/>
        </p:nvPicPr>
        <p:blipFill>
          <a:blip r:embed="rId1"/>
          <a:stretch/>
        </p:blipFill>
        <p:spPr>
          <a:xfrm>
            <a:off x="901800" y="4590720"/>
            <a:ext cx="3656880" cy="2349360"/>
          </a:xfrm>
          <a:prstGeom prst="rect">
            <a:avLst/>
          </a:prstGeom>
          <a:ln>
            <a:noFill/>
          </a:ln>
        </p:spPr>
      </p:pic>
      <p:pic>
        <p:nvPicPr>
          <p:cNvPr id="225" name="" descr=""/>
          <p:cNvPicPr/>
          <p:nvPr/>
        </p:nvPicPr>
        <p:blipFill>
          <a:blip r:embed="rId2"/>
          <a:stretch/>
        </p:blipFill>
        <p:spPr>
          <a:xfrm>
            <a:off x="5486400" y="4599360"/>
            <a:ext cx="3656880" cy="2349360"/>
          </a:xfrm>
          <a:prstGeom prst="rect">
            <a:avLst/>
          </a:prstGeom>
          <a:ln>
            <a:noFill/>
          </a:ln>
        </p:spPr>
      </p:pic>
      <p:pic>
        <p:nvPicPr>
          <p:cNvPr id="226" name="" descr=""/>
          <p:cNvPicPr/>
          <p:nvPr/>
        </p:nvPicPr>
        <p:blipFill>
          <a:blip r:embed="rId3"/>
          <a:stretch/>
        </p:blipFill>
        <p:spPr>
          <a:xfrm>
            <a:off x="182880" y="1499760"/>
            <a:ext cx="3199680" cy="2888640"/>
          </a:xfrm>
          <a:prstGeom prst="rect">
            <a:avLst/>
          </a:prstGeom>
          <a:ln>
            <a:noFill/>
          </a:ln>
        </p:spPr>
      </p:pic>
      <p:pic>
        <p:nvPicPr>
          <p:cNvPr id="227" name="" descr=""/>
          <p:cNvPicPr/>
          <p:nvPr/>
        </p:nvPicPr>
        <p:blipFill>
          <a:blip r:embed="rId4"/>
          <a:stretch/>
        </p:blipFill>
        <p:spPr>
          <a:xfrm>
            <a:off x="3474720" y="1499760"/>
            <a:ext cx="3199680" cy="2888640"/>
          </a:xfrm>
          <a:prstGeom prst="rect">
            <a:avLst/>
          </a:prstGeom>
          <a:ln>
            <a:noFill/>
          </a:ln>
        </p:spPr>
      </p:pic>
      <p:pic>
        <p:nvPicPr>
          <p:cNvPr id="228" name="" descr=""/>
          <p:cNvPicPr/>
          <p:nvPr/>
        </p:nvPicPr>
        <p:blipFill>
          <a:blip r:embed="rId5"/>
          <a:stretch/>
        </p:blipFill>
        <p:spPr>
          <a:xfrm>
            <a:off x="6766560" y="1499760"/>
            <a:ext cx="3199680" cy="2888640"/>
          </a:xfrm>
          <a:prstGeom prst="rect">
            <a:avLst/>
          </a:prstGeom>
          <a:ln>
            <a:noFill/>
          </a:ln>
        </p:spPr>
      </p:pic>
      <p:sp>
        <p:nvSpPr>
          <p:cNvPr id="229" name="CustomShape 3"/>
          <p:cNvSpPr/>
          <p:nvPr/>
        </p:nvSpPr>
        <p:spPr>
          <a:xfrm>
            <a:off x="831600" y="2194560"/>
            <a:ext cx="1362600" cy="820440"/>
          </a:xfrm>
          <a:prstGeom prst="ellipse">
            <a:avLst/>
          </a:prstGeom>
          <a:noFill/>
          <a:ln w="36720">
            <a:solidFill>
              <a:srgbClr val="83caff"/>
            </a:solidFill>
            <a:round/>
          </a:ln>
        </p:spPr>
        <p:style>
          <a:lnRef idx="0"/>
          <a:fillRef idx="0"/>
          <a:effectRef idx="0"/>
          <a:fontRef idx="minor"/>
        </p:style>
      </p:sp>
      <p:sp>
        <p:nvSpPr>
          <p:cNvPr id="230" name="CustomShape 4"/>
          <p:cNvSpPr/>
          <p:nvPr/>
        </p:nvSpPr>
        <p:spPr>
          <a:xfrm rot="21582600">
            <a:off x="27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31" name="CustomShape 5"/>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32" name="CustomShape 6"/>
          <p:cNvSpPr/>
          <p:nvPr/>
        </p:nvSpPr>
        <p:spPr>
          <a:xfrm>
            <a:off x="4123440" y="2196720"/>
            <a:ext cx="1362600" cy="820440"/>
          </a:xfrm>
          <a:prstGeom prst="ellipse">
            <a:avLst/>
          </a:prstGeom>
          <a:noFill/>
          <a:ln w="36720">
            <a:solidFill>
              <a:srgbClr val="83caff"/>
            </a:solidFill>
            <a:round/>
          </a:ln>
        </p:spPr>
        <p:style>
          <a:lnRef idx="0"/>
          <a:fillRef idx="0"/>
          <a:effectRef idx="0"/>
          <a:fontRef idx="minor"/>
        </p:style>
      </p:sp>
      <p:sp>
        <p:nvSpPr>
          <p:cNvPr id="233"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34" name="CustomShape 8"/>
          <p:cNvSpPr/>
          <p:nvPr/>
        </p:nvSpPr>
        <p:spPr>
          <a:xfrm>
            <a:off x="7415280" y="2196720"/>
            <a:ext cx="1362600" cy="820440"/>
          </a:xfrm>
          <a:prstGeom prst="ellipse">
            <a:avLst/>
          </a:prstGeom>
          <a:noFill/>
          <a:ln w="36720">
            <a:solidFill>
              <a:srgbClr val="83caff"/>
            </a:solidFill>
            <a:round/>
          </a:ln>
        </p:spPr>
        <p:style>
          <a:lnRef idx="0"/>
          <a:fillRef idx="0"/>
          <a:effectRef idx="0"/>
          <a:fontRef idx="minor"/>
        </p:style>
      </p:sp>
      <p:sp>
        <p:nvSpPr>
          <p:cNvPr id="235" name="CustomShape 9"/>
          <p:cNvSpPr/>
          <p:nvPr/>
        </p:nvSpPr>
        <p:spPr>
          <a:xfrm>
            <a:off x="87044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20141206 @ 0148</a:t>
            </a:r>
            <a:endParaRPr/>
          </a:p>
        </p:txBody>
      </p:sp>
      <p:sp>
        <p:nvSpPr>
          <p:cNvPr id="23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38" name="" descr=""/>
          <p:cNvPicPr/>
          <p:nvPr/>
        </p:nvPicPr>
        <p:blipFill>
          <a:blip r:embed="rId1"/>
          <a:stretch/>
        </p:blipFill>
        <p:spPr>
          <a:xfrm>
            <a:off x="901800" y="4590720"/>
            <a:ext cx="3656880" cy="2349360"/>
          </a:xfrm>
          <a:prstGeom prst="rect">
            <a:avLst/>
          </a:prstGeom>
          <a:ln>
            <a:noFill/>
          </a:ln>
        </p:spPr>
      </p:pic>
      <p:pic>
        <p:nvPicPr>
          <p:cNvPr id="239" name="" descr=""/>
          <p:cNvPicPr/>
          <p:nvPr/>
        </p:nvPicPr>
        <p:blipFill>
          <a:blip r:embed="rId2"/>
          <a:stretch/>
        </p:blipFill>
        <p:spPr>
          <a:xfrm>
            <a:off x="5486400" y="4599360"/>
            <a:ext cx="3656880" cy="2349360"/>
          </a:xfrm>
          <a:prstGeom prst="rect">
            <a:avLst/>
          </a:prstGeom>
          <a:ln>
            <a:noFill/>
          </a:ln>
        </p:spPr>
      </p:pic>
      <p:pic>
        <p:nvPicPr>
          <p:cNvPr id="240" name="" descr=""/>
          <p:cNvPicPr/>
          <p:nvPr/>
        </p:nvPicPr>
        <p:blipFill>
          <a:blip r:embed="rId3"/>
          <a:stretch/>
        </p:blipFill>
        <p:spPr>
          <a:xfrm>
            <a:off x="182880" y="1499760"/>
            <a:ext cx="3199680" cy="2888640"/>
          </a:xfrm>
          <a:prstGeom prst="rect">
            <a:avLst/>
          </a:prstGeom>
          <a:ln>
            <a:noFill/>
          </a:ln>
        </p:spPr>
      </p:pic>
      <p:pic>
        <p:nvPicPr>
          <p:cNvPr id="241" name="" descr=""/>
          <p:cNvPicPr/>
          <p:nvPr/>
        </p:nvPicPr>
        <p:blipFill>
          <a:blip r:embed="rId4"/>
          <a:stretch/>
        </p:blipFill>
        <p:spPr>
          <a:xfrm>
            <a:off x="3474720" y="1499760"/>
            <a:ext cx="3199680" cy="2888640"/>
          </a:xfrm>
          <a:prstGeom prst="rect">
            <a:avLst/>
          </a:prstGeom>
          <a:ln>
            <a:noFill/>
          </a:ln>
        </p:spPr>
      </p:pic>
      <p:pic>
        <p:nvPicPr>
          <p:cNvPr id="242" name="" descr=""/>
          <p:cNvPicPr/>
          <p:nvPr/>
        </p:nvPicPr>
        <p:blipFill>
          <a:blip r:embed="rId5"/>
          <a:stretch/>
        </p:blipFill>
        <p:spPr>
          <a:xfrm>
            <a:off x="6766560" y="1499760"/>
            <a:ext cx="3199680" cy="2888640"/>
          </a:xfrm>
          <a:prstGeom prst="rect">
            <a:avLst/>
          </a:prstGeom>
          <a:ln>
            <a:noFill/>
          </a:ln>
        </p:spPr>
      </p:pic>
      <p:sp>
        <p:nvSpPr>
          <p:cNvPr id="243" name="CustomShape 3"/>
          <p:cNvSpPr/>
          <p:nvPr/>
        </p:nvSpPr>
        <p:spPr>
          <a:xfrm rot="16200000">
            <a:off x="686520" y="2566080"/>
            <a:ext cx="1362600" cy="820440"/>
          </a:xfrm>
          <a:prstGeom prst="ellipse">
            <a:avLst/>
          </a:prstGeom>
          <a:noFill/>
          <a:ln w="36720">
            <a:solidFill>
              <a:srgbClr val="83caff"/>
            </a:solidFill>
            <a:round/>
          </a:ln>
        </p:spPr>
        <p:style>
          <a:lnRef idx="0"/>
          <a:fillRef idx="0"/>
          <a:effectRef idx="0"/>
          <a:fontRef idx="minor"/>
        </p:style>
      </p:sp>
      <p:sp>
        <p:nvSpPr>
          <p:cNvPr id="244" name="CustomShape 4"/>
          <p:cNvSpPr/>
          <p:nvPr/>
        </p:nvSpPr>
        <p:spPr>
          <a:xfrm rot="21582600">
            <a:off x="210600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45" name="CustomShape 5"/>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46" name="CustomShape 6"/>
          <p:cNvSpPr/>
          <p:nvPr/>
        </p:nvSpPr>
        <p:spPr>
          <a:xfrm rot="16200000">
            <a:off x="3949200" y="2569680"/>
            <a:ext cx="1362600" cy="820440"/>
          </a:xfrm>
          <a:prstGeom prst="ellipse">
            <a:avLst/>
          </a:prstGeom>
          <a:noFill/>
          <a:ln w="36720">
            <a:solidFill>
              <a:srgbClr val="83caff"/>
            </a:solidFill>
            <a:round/>
          </a:ln>
        </p:spPr>
        <p:style>
          <a:lnRef idx="0"/>
          <a:fillRef idx="0"/>
          <a:effectRef idx="0"/>
          <a:fontRef idx="minor"/>
        </p:style>
      </p:sp>
      <p:sp>
        <p:nvSpPr>
          <p:cNvPr id="247" name="CustomShape 7"/>
          <p:cNvSpPr/>
          <p:nvPr/>
        </p:nvSpPr>
        <p:spPr>
          <a:xfrm rot="21582600">
            <a:off x="56700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48" name="CustomShape 8"/>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249" name="CustomShape 9"/>
          <p:cNvSpPr/>
          <p:nvPr/>
        </p:nvSpPr>
        <p:spPr>
          <a:xfrm rot="16200000">
            <a:off x="7227000" y="2474640"/>
            <a:ext cx="1362600" cy="820440"/>
          </a:xfrm>
          <a:prstGeom prst="ellipse">
            <a:avLst/>
          </a:prstGeom>
          <a:noFill/>
          <a:ln w="36720">
            <a:solidFill>
              <a:srgbClr val="83caff"/>
            </a:solidFill>
            <a:round/>
          </a:ln>
        </p:spPr>
        <p:style>
          <a:lnRef idx="0"/>
          <a:fillRef idx="0"/>
          <a:effectRef idx="0"/>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20141224 @ 1205</a:t>
            </a:r>
            <a:endParaRPr/>
          </a:p>
        </p:txBody>
      </p:sp>
      <p:sp>
        <p:nvSpPr>
          <p:cNvPr id="251"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52" name="" descr=""/>
          <p:cNvPicPr/>
          <p:nvPr/>
        </p:nvPicPr>
        <p:blipFill>
          <a:blip r:embed="rId1"/>
          <a:stretch/>
        </p:blipFill>
        <p:spPr>
          <a:xfrm>
            <a:off x="901800" y="4590720"/>
            <a:ext cx="3656880" cy="2349360"/>
          </a:xfrm>
          <a:prstGeom prst="rect">
            <a:avLst/>
          </a:prstGeom>
          <a:ln>
            <a:noFill/>
          </a:ln>
        </p:spPr>
      </p:pic>
      <p:pic>
        <p:nvPicPr>
          <p:cNvPr id="253" name="" descr=""/>
          <p:cNvPicPr/>
          <p:nvPr/>
        </p:nvPicPr>
        <p:blipFill>
          <a:blip r:embed="rId2"/>
          <a:stretch/>
        </p:blipFill>
        <p:spPr>
          <a:xfrm>
            <a:off x="5486400" y="4599360"/>
            <a:ext cx="3656880" cy="2349360"/>
          </a:xfrm>
          <a:prstGeom prst="rect">
            <a:avLst/>
          </a:prstGeom>
          <a:ln>
            <a:noFill/>
          </a:ln>
        </p:spPr>
      </p:pic>
      <p:pic>
        <p:nvPicPr>
          <p:cNvPr id="254" name="" descr=""/>
          <p:cNvPicPr/>
          <p:nvPr/>
        </p:nvPicPr>
        <p:blipFill>
          <a:blip r:embed="rId3"/>
          <a:stretch/>
        </p:blipFill>
        <p:spPr>
          <a:xfrm>
            <a:off x="182880" y="1499760"/>
            <a:ext cx="3199680" cy="2888640"/>
          </a:xfrm>
          <a:prstGeom prst="rect">
            <a:avLst/>
          </a:prstGeom>
          <a:ln>
            <a:noFill/>
          </a:ln>
        </p:spPr>
      </p:pic>
      <p:pic>
        <p:nvPicPr>
          <p:cNvPr id="255" name="" descr=""/>
          <p:cNvPicPr/>
          <p:nvPr/>
        </p:nvPicPr>
        <p:blipFill>
          <a:blip r:embed="rId4"/>
          <a:stretch/>
        </p:blipFill>
        <p:spPr>
          <a:xfrm>
            <a:off x="3474720" y="1499760"/>
            <a:ext cx="3199680" cy="2888640"/>
          </a:xfrm>
          <a:prstGeom prst="rect">
            <a:avLst/>
          </a:prstGeom>
          <a:ln>
            <a:noFill/>
          </a:ln>
        </p:spPr>
      </p:pic>
      <p:pic>
        <p:nvPicPr>
          <p:cNvPr id="256" name="" descr=""/>
          <p:cNvPicPr/>
          <p:nvPr/>
        </p:nvPicPr>
        <p:blipFill>
          <a:blip r:embed="rId5"/>
          <a:stretch/>
        </p:blipFill>
        <p:spPr>
          <a:xfrm>
            <a:off x="6766560" y="1499760"/>
            <a:ext cx="3199680" cy="2888640"/>
          </a:xfrm>
          <a:prstGeom prst="rect">
            <a:avLst/>
          </a:prstGeom>
          <a:ln>
            <a:noFill/>
          </a:ln>
        </p:spPr>
      </p:pic>
      <p:sp>
        <p:nvSpPr>
          <p:cNvPr id="257" name="CustomShape 3"/>
          <p:cNvSpPr/>
          <p:nvPr/>
        </p:nvSpPr>
        <p:spPr>
          <a:xfrm rot="8100000">
            <a:off x="567720" y="2605680"/>
            <a:ext cx="1362600" cy="820440"/>
          </a:xfrm>
          <a:prstGeom prst="ellipse">
            <a:avLst/>
          </a:prstGeom>
          <a:noFill/>
          <a:ln w="36720">
            <a:solidFill>
              <a:srgbClr val="83caff"/>
            </a:solidFill>
            <a:round/>
          </a:ln>
        </p:spPr>
        <p:style>
          <a:lnRef idx="0"/>
          <a:fillRef idx="0"/>
          <a:effectRef idx="0"/>
          <a:fontRef idx="minor"/>
        </p:style>
      </p:sp>
      <p:sp>
        <p:nvSpPr>
          <p:cNvPr id="258" name="CustomShape 4"/>
          <p:cNvSpPr/>
          <p:nvPr/>
        </p:nvSpPr>
        <p:spPr>
          <a:xfrm rot="21582600">
            <a:off x="27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59" name="CustomShape 5"/>
          <p:cNvSpPr/>
          <p:nvPr/>
        </p:nvSpPr>
        <p:spPr>
          <a:xfrm>
            <a:off x="210312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60" name="CustomShape 6"/>
          <p:cNvSpPr/>
          <p:nvPr/>
        </p:nvSpPr>
        <p:spPr>
          <a:xfrm rot="8100000">
            <a:off x="3874320" y="2568240"/>
            <a:ext cx="1362600" cy="820440"/>
          </a:xfrm>
          <a:prstGeom prst="ellipse">
            <a:avLst/>
          </a:prstGeom>
          <a:noFill/>
          <a:ln w="36720">
            <a:solidFill>
              <a:srgbClr val="83caff"/>
            </a:solidFill>
            <a:round/>
          </a:ln>
        </p:spPr>
        <p:style>
          <a:lnRef idx="0"/>
          <a:fillRef idx="0"/>
          <a:effectRef idx="0"/>
          <a:fontRef idx="minor"/>
        </p:style>
      </p:sp>
      <p:sp>
        <p:nvSpPr>
          <p:cNvPr id="261" name="CustomShape 7"/>
          <p:cNvSpPr/>
          <p:nvPr/>
        </p:nvSpPr>
        <p:spPr>
          <a:xfrm rot="21582600">
            <a:off x="557892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62" name="CustomShape 8"/>
          <p:cNvSpPr/>
          <p:nvPr/>
        </p:nvSpPr>
        <p:spPr>
          <a:xfrm rot="8100000">
            <a:off x="7174800" y="2639160"/>
            <a:ext cx="1362600" cy="820440"/>
          </a:xfrm>
          <a:prstGeom prst="ellipse">
            <a:avLst/>
          </a:prstGeom>
          <a:noFill/>
          <a:ln w="36720">
            <a:solidFill>
              <a:srgbClr val="83caff"/>
            </a:solidFill>
            <a:round/>
          </a:ln>
        </p:spPr>
        <p:style>
          <a:lnRef idx="0"/>
          <a:fillRef idx="0"/>
          <a:effectRef idx="0"/>
          <a:fontRef idx="minor"/>
        </p:style>
      </p:sp>
      <p:sp>
        <p:nvSpPr>
          <p:cNvPr id="263" name="CustomShape 9"/>
          <p:cNvSpPr/>
          <p:nvPr/>
        </p:nvSpPr>
        <p:spPr>
          <a:xfrm>
            <a:off x="85953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20150202 @ 0842</a:t>
            </a:r>
            <a:endParaRPr/>
          </a:p>
        </p:txBody>
      </p:sp>
      <p:sp>
        <p:nvSpPr>
          <p:cNvPr id="26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66" name="" descr=""/>
          <p:cNvPicPr/>
          <p:nvPr/>
        </p:nvPicPr>
        <p:blipFill>
          <a:blip r:embed="rId1"/>
          <a:stretch/>
        </p:blipFill>
        <p:spPr>
          <a:xfrm>
            <a:off x="901800" y="4590720"/>
            <a:ext cx="3656880" cy="2349360"/>
          </a:xfrm>
          <a:prstGeom prst="rect">
            <a:avLst/>
          </a:prstGeom>
          <a:ln>
            <a:noFill/>
          </a:ln>
        </p:spPr>
      </p:pic>
      <p:pic>
        <p:nvPicPr>
          <p:cNvPr id="267" name="" descr=""/>
          <p:cNvPicPr/>
          <p:nvPr/>
        </p:nvPicPr>
        <p:blipFill>
          <a:blip r:embed="rId2"/>
          <a:stretch/>
        </p:blipFill>
        <p:spPr>
          <a:xfrm>
            <a:off x="5486400" y="4599360"/>
            <a:ext cx="3656880" cy="2349360"/>
          </a:xfrm>
          <a:prstGeom prst="rect">
            <a:avLst/>
          </a:prstGeom>
          <a:ln>
            <a:noFill/>
          </a:ln>
        </p:spPr>
      </p:pic>
      <p:pic>
        <p:nvPicPr>
          <p:cNvPr id="268" name="" descr=""/>
          <p:cNvPicPr/>
          <p:nvPr/>
        </p:nvPicPr>
        <p:blipFill>
          <a:blip r:embed="rId3"/>
          <a:stretch/>
        </p:blipFill>
        <p:spPr>
          <a:xfrm>
            <a:off x="182880" y="1499760"/>
            <a:ext cx="3199680" cy="2888640"/>
          </a:xfrm>
          <a:prstGeom prst="rect">
            <a:avLst/>
          </a:prstGeom>
          <a:ln>
            <a:noFill/>
          </a:ln>
        </p:spPr>
      </p:pic>
      <p:pic>
        <p:nvPicPr>
          <p:cNvPr id="269" name="" descr=""/>
          <p:cNvPicPr/>
          <p:nvPr/>
        </p:nvPicPr>
        <p:blipFill>
          <a:blip r:embed="rId4"/>
          <a:stretch/>
        </p:blipFill>
        <p:spPr>
          <a:xfrm>
            <a:off x="3474720" y="1499760"/>
            <a:ext cx="3199680" cy="2888640"/>
          </a:xfrm>
          <a:prstGeom prst="rect">
            <a:avLst/>
          </a:prstGeom>
          <a:ln>
            <a:noFill/>
          </a:ln>
        </p:spPr>
      </p:pic>
      <p:pic>
        <p:nvPicPr>
          <p:cNvPr id="270" name="" descr=""/>
          <p:cNvPicPr/>
          <p:nvPr/>
        </p:nvPicPr>
        <p:blipFill>
          <a:blip r:embed="rId5"/>
          <a:stretch/>
        </p:blipFill>
        <p:spPr>
          <a:xfrm>
            <a:off x="6766560" y="1499760"/>
            <a:ext cx="3199680" cy="2888640"/>
          </a:xfrm>
          <a:prstGeom prst="rect">
            <a:avLst/>
          </a:prstGeom>
          <a:ln>
            <a:noFill/>
          </a:ln>
        </p:spPr>
      </p:pic>
      <p:sp>
        <p:nvSpPr>
          <p:cNvPr id="271" name="CustomShape 3"/>
          <p:cNvSpPr/>
          <p:nvPr/>
        </p:nvSpPr>
        <p:spPr>
          <a:xfrm rot="1800000">
            <a:off x="835560" y="2403000"/>
            <a:ext cx="1362600" cy="820440"/>
          </a:xfrm>
          <a:prstGeom prst="ellipse">
            <a:avLst/>
          </a:prstGeom>
          <a:noFill/>
          <a:ln w="36720">
            <a:solidFill>
              <a:srgbClr val="83caff"/>
            </a:solidFill>
            <a:round/>
          </a:ln>
        </p:spPr>
        <p:style>
          <a:lnRef idx="0"/>
          <a:fillRef idx="0"/>
          <a:effectRef idx="0"/>
          <a:fontRef idx="minor"/>
        </p:style>
      </p:sp>
      <p:sp>
        <p:nvSpPr>
          <p:cNvPr id="272" name="CustomShape 4"/>
          <p:cNvSpPr/>
          <p:nvPr/>
        </p:nvSpPr>
        <p:spPr>
          <a:xfrm rot="21582600">
            <a:off x="36864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73"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74" name="CustomShape 6"/>
          <p:cNvSpPr/>
          <p:nvPr/>
        </p:nvSpPr>
        <p:spPr>
          <a:xfrm rot="1800000">
            <a:off x="4137120" y="2388240"/>
            <a:ext cx="1362600" cy="820440"/>
          </a:xfrm>
          <a:prstGeom prst="ellipse">
            <a:avLst/>
          </a:prstGeom>
          <a:noFill/>
          <a:ln w="36720">
            <a:solidFill>
              <a:srgbClr val="83caff"/>
            </a:solidFill>
            <a:round/>
          </a:ln>
        </p:spPr>
        <p:style>
          <a:lnRef idx="0"/>
          <a:fillRef idx="0"/>
          <a:effectRef idx="0"/>
          <a:fontRef idx="minor"/>
        </p:style>
      </p:sp>
      <p:sp>
        <p:nvSpPr>
          <p:cNvPr id="275"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76" name="CustomShape 8"/>
          <p:cNvSpPr/>
          <p:nvPr/>
        </p:nvSpPr>
        <p:spPr>
          <a:xfrm rot="1800000">
            <a:off x="7484040" y="2388240"/>
            <a:ext cx="1362600" cy="820440"/>
          </a:xfrm>
          <a:prstGeom prst="ellipse">
            <a:avLst/>
          </a:prstGeom>
          <a:noFill/>
          <a:ln w="36720">
            <a:solidFill>
              <a:srgbClr val="83caff"/>
            </a:solidFill>
            <a:round/>
          </a:ln>
        </p:spPr>
        <p:style>
          <a:lnRef idx="0"/>
          <a:fillRef idx="0"/>
          <a:effectRef idx="0"/>
          <a:fontRef idx="minor"/>
        </p:style>
      </p:sp>
      <p:sp>
        <p:nvSpPr>
          <p:cNvPr id="277"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CustomShape 1"/>
          <p:cNvSpPr/>
          <p:nvPr/>
        </p:nvSpPr>
        <p:spPr>
          <a:xfrm>
            <a:off x="640080" y="2103120"/>
            <a:ext cx="8319240" cy="374724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endParaRPr/>
          </a:p>
          <a:p>
            <a:pPr algn="ctr">
              <a:lnSpc>
                <a:spcPct val="100000"/>
              </a:lnSpc>
            </a:pPr>
            <a:endParaRPr/>
          </a:p>
          <a:p>
            <a:pPr>
              <a:lnSpc>
                <a:spcPct val="100000"/>
              </a:lnSpc>
            </a:pPr>
            <a:endParaRPr/>
          </a:p>
          <a:p>
            <a:pPr>
              <a:lnSpc>
                <a:spcPct val="100000"/>
              </a:lnSpc>
            </a:pPr>
            <a:endParaRPr/>
          </a:p>
        </p:txBody>
      </p:sp>
      <p:sp>
        <p:nvSpPr>
          <p:cNvPr id="38" name="CustomShape 2"/>
          <p:cNvSpPr/>
          <p:nvPr/>
        </p:nvSpPr>
        <p:spPr>
          <a:xfrm>
            <a:off x="914400" y="2377440"/>
            <a:ext cx="8410680" cy="2467440"/>
          </a:xfrm>
          <a:prstGeom prst="rect">
            <a:avLst/>
          </a:prstGeom>
          <a:noFill/>
          <a:ln>
            <a:noFill/>
          </a:ln>
        </p:spPr>
        <p:style>
          <a:lnRef idx="0"/>
          <a:fillRef idx="0"/>
          <a:effectRef idx="0"/>
          <a:fontRef idx="minor"/>
        </p:style>
        <p:txBody>
          <a:bodyPr lIns="90000" rIns="90000" tIns="45000" bIns="45000"/>
          <a:p>
            <a:pPr>
              <a:lnSpc>
                <a:spcPct val="100000"/>
              </a:lnSpc>
            </a:pPr>
            <a:r>
              <a:rPr lang="en-US" sz="2400" strike="noStrike">
                <a:solidFill>
                  <a:srgbClr val="000000"/>
                </a:solidFill>
                <a:latin typeface="Arial"/>
                <a:ea typeface="DejaVu Sans"/>
              </a:rPr>
              <a:t>Each of the following slides shows the v04 classification on the left, the UW modified v04 classification in the center and the v05 classification on the right, as well as cross-sections of the reflectivity which represent the cuts where the black lines are drawn on the horizontal plots.  The v04 cross-section is on the left and the v05 cross-section is on the right.  The calibration increase in the reflectivities is evident.</a:t>
            </a:r>
            <a:endParaRPr/>
          </a:p>
          <a:p>
            <a:pPr>
              <a:lnSpc>
                <a:spcPct val="100000"/>
              </a:lnSpc>
            </a:pPr>
            <a:endParaRPr/>
          </a:p>
          <a:p>
            <a:pPr>
              <a:lnSpc>
                <a:spcPct val="100000"/>
              </a:lnSpc>
            </a:pPr>
            <a:r>
              <a:rPr lang="en-US" sz="2400" strike="noStrike">
                <a:solidFill>
                  <a:srgbClr val="000000"/>
                </a:solidFill>
                <a:latin typeface="Arial"/>
                <a:ea typeface="DejaVu Sans"/>
              </a:rPr>
              <a:t>All cross sections are drawn from left to right. </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20150401 @ 1253</a:t>
            </a:r>
            <a:endParaRPr/>
          </a:p>
        </p:txBody>
      </p:sp>
      <p:sp>
        <p:nvSpPr>
          <p:cNvPr id="27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80" name="" descr=""/>
          <p:cNvPicPr/>
          <p:nvPr/>
        </p:nvPicPr>
        <p:blipFill>
          <a:blip r:embed="rId1"/>
          <a:stretch/>
        </p:blipFill>
        <p:spPr>
          <a:xfrm>
            <a:off x="901800" y="4590720"/>
            <a:ext cx="3656880" cy="2349360"/>
          </a:xfrm>
          <a:prstGeom prst="rect">
            <a:avLst/>
          </a:prstGeom>
          <a:ln>
            <a:noFill/>
          </a:ln>
        </p:spPr>
      </p:pic>
      <p:pic>
        <p:nvPicPr>
          <p:cNvPr id="281" name="" descr=""/>
          <p:cNvPicPr/>
          <p:nvPr/>
        </p:nvPicPr>
        <p:blipFill>
          <a:blip r:embed="rId2"/>
          <a:stretch/>
        </p:blipFill>
        <p:spPr>
          <a:xfrm>
            <a:off x="5486400" y="4599360"/>
            <a:ext cx="3656880" cy="2349360"/>
          </a:xfrm>
          <a:prstGeom prst="rect">
            <a:avLst/>
          </a:prstGeom>
          <a:ln>
            <a:noFill/>
          </a:ln>
        </p:spPr>
      </p:pic>
      <p:pic>
        <p:nvPicPr>
          <p:cNvPr id="282" name="" descr=""/>
          <p:cNvPicPr/>
          <p:nvPr/>
        </p:nvPicPr>
        <p:blipFill>
          <a:blip r:embed="rId3"/>
          <a:stretch/>
        </p:blipFill>
        <p:spPr>
          <a:xfrm>
            <a:off x="182880" y="1499760"/>
            <a:ext cx="3199680" cy="2888640"/>
          </a:xfrm>
          <a:prstGeom prst="rect">
            <a:avLst/>
          </a:prstGeom>
          <a:ln>
            <a:noFill/>
          </a:ln>
        </p:spPr>
      </p:pic>
      <p:pic>
        <p:nvPicPr>
          <p:cNvPr id="283" name="" descr=""/>
          <p:cNvPicPr/>
          <p:nvPr/>
        </p:nvPicPr>
        <p:blipFill>
          <a:blip r:embed="rId4"/>
          <a:stretch/>
        </p:blipFill>
        <p:spPr>
          <a:xfrm>
            <a:off x="3474720" y="1499760"/>
            <a:ext cx="3199680" cy="2888640"/>
          </a:xfrm>
          <a:prstGeom prst="rect">
            <a:avLst/>
          </a:prstGeom>
          <a:ln>
            <a:noFill/>
          </a:ln>
        </p:spPr>
      </p:pic>
      <p:pic>
        <p:nvPicPr>
          <p:cNvPr id="284" name="" descr=""/>
          <p:cNvPicPr/>
          <p:nvPr/>
        </p:nvPicPr>
        <p:blipFill>
          <a:blip r:embed="rId5"/>
          <a:stretch/>
        </p:blipFill>
        <p:spPr>
          <a:xfrm>
            <a:off x="6766560" y="1499760"/>
            <a:ext cx="3199680" cy="2888640"/>
          </a:xfrm>
          <a:prstGeom prst="rect">
            <a:avLst/>
          </a:prstGeom>
          <a:ln>
            <a:noFill/>
          </a:ln>
        </p:spPr>
      </p:pic>
      <p:sp>
        <p:nvSpPr>
          <p:cNvPr id="285" name="CustomShape 3"/>
          <p:cNvSpPr/>
          <p:nvPr/>
        </p:nvSpPr>
        <p:spPr>
          <a:xfrm>
            <a:off x="831600" y="2651760"/>
            <a:ext cx="1362600" cy="820440"/>
          </a:xfrm>
          <a:prstGeom prst="ellipse">
            <a:avLst/>
          </a:prstGeom>
          <a:noFill/>
          <a:ln w="36720">
            <a:solidFill>
              <a:srgbClr val="83caff"/>
            </a:solidFill>
            <a:round/>
          </a:ln>
        </p:spPr>
        <p:style>
          <a:lnRef idx="0"/>
          <a:fillRef idx="0"/>
          <a:effectRef idx="0"/>
          <a:fontRef idx="minor"/>
        </p:style>
      </p:sp>
      <p:sp>
        <p:nvSpPr>
          <p:cNvPr id="286" name="CustomShape 4"/>
          <p:cNvSpPr/>
          <p:nvPr/>
        </p:nvSpPr>
        <p:spPr>
          <a:xfrm rot="21582600">
            <a:off x="275760" y="16470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87"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88" name="CustomShape 6"/>
          <p:cNvSpPr/>
          <p:nvPr/>
        </p:nvSpPr>
        <p:spPr>
          <a:xfrm>
            <a:off x="4123440" y="2651760"/>
            <a:ext cx="1362600" cy="820440"/>
          </a:xfrm>
          <a:prstGeom prst="ellipse">
            <a:avLst/>
          </a:prstGeom>
          <a:noFill/>
          <a:ln w="36720">
            <a:solidFill>
              <a:srgbClr val="83caff"/>
            </a:solidFill>
            <a:round/>
          </a:ln>
        </p:spPr>
        <p:style>
          <a:lnRef idx="0"/>
          <a:fillRef idx="0"/>
          <a:effectRef idx="0"/>
          <a:fontRef idx="minor"/>
        </p:style>
      </p:sp>
      <p:sp>
        <p:nvSpPr>
          <p:cNvPr id="289" name="CustomShape 7"/>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90" name="CustomShape 8"/>
          <p:cNvSpPr/>
          <p:nvPr/>
        </p:nvSpPr>
        <p:spPr>
          <a:xfrm>
            <a:off x="7415280" y="2651760"/>
            <a:ext cx="1362600" cy="820440"/>
          </a:xfrm>
          <a:prstGeom prst="ellipse">
            <a:avLst/>
          </a:prstGeom>
          <a:noFill/>
          <a:ln w="36720">
            <a:solidFill>
              <a:srgbClr val="83caff"/>
            </a:solidFill>
            <a:round/>
          </a:ln>
        </p:spPr>
        <p:style>
          <a:lnRef idx="0"/>
          <a:fillRef idx="0"/>
          <a:effectRef idx="0"/>
          <a:fontRef idx="minor"/>
        </p:style>
      </p:sp>
      <p:sp>
        <p:nvSpPr>
          <p:cNvPr id="291"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20150410 @ 1114</a:t>
            </a:r>
            <a:endParaRPr/>
          </a:p>
        </p:txBody>
      </p:sp>
      <p:sp>
        <p:nvSpPr>
          <p:cNvPr id="29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94" name="" descr=""/>
          <p:cNvPicPr/>
          <p:nvPr/>
        </p:nvPicPr>
        <p:blipFill>
          <a:blip r:embed="rId1"/>
          <a:stretch/>
        </p:blipFill>
        <p:spPr>
          <a:xfrm>
            <a:off x="901800" y="4590720"/>
            <a:ext cx="3656880" cy="2349360"/>
          </a:xfrm>
          <a:prstGeom prst="rect">
            <a:avLst/>
          </a:prstGeom>
          <a:ln>
            <a:noFill/>
          </a:ln>
        </p:spPr>
      </p:pic>
      <p:pic>
        <p:nvPicPr>
          <p:cNvPr id="295" name="" descr=""/>
          <p:cNvPicPr/>
          <p:nvPr/>
        </p:nvPicPr>
        <p:blipFill>
          <a:blip r:embed="rId2"/>
          <a:stretch/>
        </p:blipFill>
        <p:spPr>
          <a:xfrm>
            <a:off x="5486400" y="4599360"/>
            <a:ext cx="3656880" cy="2349360"/>
          </a:xfrm>
          <a:prstGeom prst="rect">
            <a:avLst/>
          </a:prstGeom>
          <a:ln>
            <a:noFill/>
          </a:ln>
        </p:spPr>
      </p:pic>
      <p:pic>
        <p:nvPicPr>
          <p:cNvPr id="296" name="" descr=""/>
          <p:cNvPicPr/>
          <p:nvPr/>
        </p:nvPicPr>
        <p:blipFill>
          <a:blip r:embed="rId3"/>
          <a:stretch/>
        </p:blipFill>
        <p:spPr>
          <a:xfrm>
            <a:off x="182880" y="1499760"/>
            <a:ext cx="3199680" cy="2888640"/>
          </a:xfrm>
          <a:prstGeom prst="rect">
            <a:avLst/>
          </a:prstGeom>
          <a:ln>
            <a:noFill/>
          </a:ln>
        </p:spPr>
      </p:pic>
      <p:pic>
        <p:nvPicPr>
          <p:cNvPr id="297" name="" descr=""/>
          <p:cNvPicPr/>
          <p:nvPr/>
        </p:nvPicPr>
        <p:blipFill>
          <a:blip r:embed="rId4"/>
          <a:stretch/>
        </p:blipFill>
        <p:spPr>
          <a:xfrm>
            <a:off x="3474720" y="1499760"/>
            <a:ext cx="3199680" cy="2888640"/>
          </a:xfrm>
          <a:prstGeom prst="rect">
            <a:avLst/>
          </a:prstGeom>
          <a:ln>
            <a:noFill/>
          </a:ln>
        </p:spPr>
      </p:pic>
      <p:pic>
        <p:nvPicPr>
          <p:cNvPr id="298" name="" descr=""/>
          <p:cNvPicPr/>
          <p:nvPr/>
        </p:nvPicPr>
        <p:blipFill>
          <a:blip r:embed="rId5"/>
          <a:stretch/>
        </p:blipFill>
        <p:spPr>
          <a:xfrm>
            <a:off x="6766560" y="1499760"/>
            <a:ext cx="3199680" cy="2888640"/>
          </a:xfrm>
          <a:prstGeom prst="rect">
            <a:avLst/>
          </a:prstGeom>
          <a:ln>
            <a:noFill/>
          </a:ln>
        </p:spPr>
      </p:pic>
      <p:sp>
        <p:nvSpPr>
          <p:cNvPr id="299" name="CustomShape 3"/>
          <p:cNvSpPr/>
          <p:nvPr/>
        </p:nvSpPr>
        <p:spPr>
          <a:xfrm>
            <a:off x="690480" y="1843200"/>
            <a:ext cx="1362600" cy="820440"/>
          </a:xfrm>
          <a:prstGeom prst="ellipse">
            <a:avLst/>
          </a:prstGeom>
          <a:noFill/>
          <a:ln w="36720">
            <a:solidFill>
              <a:srgbClr val="83caff"/>
            </a:solidFill>
            <a:round/>
          </a:ln>
        </p:spPr>
        <p:style>
          <a:lnRef idx="0"/>
          <a:fillRef idx="0"/>
          <a:effectRef idx="0"/>
          <a:fontRef idx="minor"/>
        </p:style>
      </p:sp>
      <p:sp>
        <p:nvSpPr>
          <p:cNvPr id="300" name="CustomShape 4"/>
          <p:cNvSpPr/>
          <p:nvPr/>
        </p:nvSpPr>
        <p:spPr>
          <a:xfrm rot="21582600">
            <a:off x="36864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01"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02" name="CustomShape 6"/>
          <p:cNvSpPr/>
          <p:nvPr/>
        </p:nvSpPr>
        <p:spPr>
          <a:xfrm>
            <a:off x="4032000" y="1828800"/>
            <a:ext cx="1362600" cy="820440"/>
          </a:xfrm>
          <a:prstGeom prst="ellipse">
            <a:avLst/>
          </a:prstGeom>
          <a:noFill/>
          <a:ln w="36720">
            <a:solidFill>
              <a:srgbClr val="83caff"/>
            </a:solidFill>
            <a:round/>
          </a:ln>
        </p:spPr>
        <p:style>
          <a:lnRef idx="0"/>
          <a:fillRef idx="0"/>
          <a:effectRef idx="0"/>
          <a:fontRef idx="minor"/>
        </p:style>
      </p:sp>
      <p:sp>
        <p:nvSpPr>
          <p:cNvPr id="303"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04" name="CustomShape 8"/>
          <p:cNvSpPr/>
          <p:nvPr/>
        </p:nvSpPr>
        <p:spPr>
          <a:xfrm>
            <a:off x="7280640" y="1850040"/>
            <a:ext cx="1362600" cy="820440"/>
          </a:xfrm>
          <a:prstGeom prst="ellipse">
            <a:avLst/>
          </a:prstGeom>
          <a:noFill/>
          <a:ln w="36720">
            <a:solidFill>
              <a:srgbClr val="83caff"/>
            </a:solidFill>
            <a:round/>
          </a:ln>
        </p:spPr>
        <p:style>
          <a:lnRef idx="0"/>
          <a:fillRef idx="0"/>
          <a:effectRef idx="0"/>
          <a:fontRef idx="minor"/>
        </p:style>
      </p:sp>
      <p:sp>
        <p:nvSpPr>
          <p:cNvPr id="305" name="CustomShape 9"/>
          <p:cNvSpPr/>
          <p:nvPr/>
        </p:nvSpPr>
        <p:spPr>
          <a:xfrm>
            <a:off x="859536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20150417 @ 0946</a:t>
            </a:r>
            <a:endParaRPr/>
          </a:p>
        </p:txBody>
      </p:sp>
      <p:sp>
        <p:nvSpPr>
          <p:cNvPr id="30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08" name="" descr=""/>
          <p:cNvPicPr/>
          <p:nvPr/>
        </p:nvPicPr>
        <p:blipFill>
          <a:blip r:embed="rId1"/>
          <a:stretch/>
        </p:blipFill>
        <p:spPr>
          <a:xfrm>
            <a:off x="901800" y="4590720"/>
            <a:ext cx="3656880" cy="2349360"/>
          </a:xfrm>
          <a:prstGeom prst="rect">
            <a:avLst/>
          </a:prstGeom>
          <a:ln>
            <a:noFill/>
          </a:ln>
        </p:spPr>
      </p:pic>
      <p:pic>
        <p:nvPicPr>
          <p:cNvPr id="309" name="" descr=""/>
          <p:cNvPicPr/>
          <p:nvPr/>
        </p:nvPicPr>
        <p:blipFill>
          <a:blip r:embed="rId2"/>
          <a:stretch/>
        </p:blipFill>
        <p:spPr>
          <a:xfrm>
            <a:off x="5486400" y="4599360"/>
            <a:ext cx="3656880" cy="2349360"/>
          </a:xfrm>
          <a:prstGeom prst="rect">
            <a:avLst/>
          </a:prstGeom>
          <a:ln>
            <a:noFill/>
          </a:ln>
        </p:spPr>
      </p:pic>
      <p:pic>
        <p:nvPicPr>
          <p:cNvPr id="310" name="" descr=""/>
          <p:cNvPicPr/>
          <p:nvPr/>
        </p:nvPicPr>
        <p:blipFill>
          <a:blip r:embed="rId3"/>
          <a:stretch/>
        </p:blipFill>
        <p:spPr>
          <a:xfrm>
            <a:off x="182880" y="1499760"/>
            <a:ext cx="3199680" cy="2888640"/>
          </a:xfrm>
          <a:prstGeom prst="rect">
            <a:avLst/>
          </a:prstGeom>
          <a:ln>
            <a:noFill/>
          </a:ln>
        </p:spPr>
      </p:pic>
      <p:pic>
        <p:nvPicPr>
          <p:cNvPr id="311" name="" descr=""/>
          <p:cNvPicPr/>
          <p:nvPr/>
        </p:nvPicPr>
        <p:blipFill>
          <a:blip r:embed="rId4"/>
          <a:stretch/>
        </p:blipFill>
        <p:spPr>
          <a:xfrm>
            <a:off x="3474720" y="1499760"/>
            <a:ext cx="3199680" cy="2888640"/>
          </a:xfrm>
          <a:prstGeom prst="rect">
            <a:avLst/>
          </a:prstGeom>
          <a:ln>
            <a:noFill/>
          </a:ln>
        </p:spPr>
      </p:pic>
      <p:pic>
        <p:nvPicPr>
          <p:cNvPr id="312" name="" descr=""/>
          <p:cNvPicPr/>
          <p:nvPr/>
        </p:nvPicPr>
        <p:blipFill>
          <a:blip r:embed="rId5"/>
          <a:stretch/>
        </p:blipFill>
        <p:spPr>
          <a:xfrm>
            <a:off x="6766560" y="1499760"/>
            <a:ext cx="3199680" cy="2888640"/>
          </a:xfrm>
          <a:prstGeom prst="rect">
            <a:avLst/>
          </a:prstGeom>
          <a:ln>
            <a:noFill/>
          </a:ln>
        </p:spPr>
      </p:pic>
      <p:sp>
        <p:nvSpPr>
          <p:cNvPr id="313" name="CustomShape 3"/>
          <p:cNvSpPr/>
          <p:nvPr/>
        </p:nvSpPr>
        <p:spPr>
          <a:xfrm>
            <a:off x="1188720" y="2377440"/>
            <a:ext cx="1362600" cy="820440"/>
          </a:xfrm>
          <a:prstGeom prst="ellipse">
            <a:avLst/>
          </a:prstGeom>
          <a:noFill/>
          <a:ln w="36720">
            <a:solidFill>
              <a:srgbClr val="83caff"/>
            </a:solidFill>
            <a:round/>
          </a:ln>
        </p:spPr>
        <p:style>
          <a:lnRef idx="0"/>
          <a:fillRef idx="0"/>
          <a:effectRef idx="0"/>
          <a:fontRef idx="minor"/>
        </p:style>
      </p:sp>
      <p:sp>
        <p:nvSpPr>
          <p:cNvPr id="314" name="CustomShape 4"/>
          <p:cNvSpPr/>
          <p:nvPr/>
        </p:nvSpPr>
        <p:spPr>
          <a:xfrm rot="21582600">
            <a:off x="45864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15" name="CustomShape 5"/>
          <p:cNvSpPr/>
          <p:nvPr/>
        </p:nvSpPr>
        <p:spPr>
          <a:xfrm>
            <a:off x="210312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16" name="CustomShape 6"/>
          <p:cNvSpPr/>
          <p:nvPr/>
        </p:nvSpPr>
        <p:spPr>
          <a:xfrm>
            <a:off x="4489200" y="2379600"/>
            <a:ext cx="1362600" cy="820440"/>
          </a:xfrm>
          <a:prstGeom prst="ellipse">
            <a:avLst/>
          </a:prstGeom>
          <a:noFill/>
          <a:ln w="36720">
            <a:solidFill>
              <a:srgbClr val="83caff"/>
            </a:solidFill>
            <a:round/>
          </a:ln>
        </p:spPr>
        <p:style>
          <a:lnRef idx="0"/>
          <a:fillRef idx="0"/>
          <a:effectRef idx="0"/>
          <a:fontRef idx="minor"/>
        </p:style>
      </p:sp>
      <p:sp>
        <p:nvSpPr>
          <p:cNvPr id="317" name="CustomShape 7"/>
          <p:cNvSpPr/>
          <p:nvPr/>
        </p:nvSpPr>
        <p:spPr>
          <a:xfrm rot="21582600">
            <a:off x="55785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18" name="CustomShape 8"/>
          <p:cNvSpPr/>
          <p:nvPr/>
        </p:nvSpPr>
        <p:spPr>
          <a:xfrm>
            <a:off x="7820640" y="2410920"/>
            <a:ext cx="1362600" cy="820440"/>
          </a:xfrm>
          <a:prstGeom prst="ellipse">
            <a:avLst/>
          </a:prstGeom>
          <a:noFill/>
          <a:ln w="36720">
            <a:solidFill>
              <a:srgbClr val="83caff"/>
            </a:solidFill>
            <a:round/>
          </a:ln>
        </p:spPr>
        <p:style>
          <a:lnRef idx="0"/>
          <a:fillRef idx="0"/>
          <a:effectRef idx="0"/>
          <a:fontRef idx="minor"/>
        </p:style>
      </p:sp>
      <p:sp>
        <p:nvSpPr>
          <p:cNvPr id="319" name="CustomShape 9"/>
          <p:cNvSpPr/>
          <p:nvPr/>
        </p:nvSpPr>
        <p:spPr>
          <a:xfrm>
            <a:off x="85215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20150425 @ 2055</a:t>
            </a:r>
            <a:endParaRPr/>
          </a:p>
        </p:txBody>
      </p:sp>
      <p:sp>
        <p:nvSpPr>
          <p:cNvPr id="321" name="CustomShape 2"/>
          <p:cNvSpPr/>
          <p:nvPr/>
        </p:nvSpPr>
        <p:spPr>
          <a:xfrm rot="21582600">
            <a:off x="3292920" y="1600560"/>
            <a:ext cx="996840" cy="496800"/>
          </a:xfrm>
          <a:prstGeom prst="rect">
            <a:avLst/>
          </a:prstGeom>
          <a:noFill/>
          <a:ln>
            <a:noFill/>
          </a:ln>
        </p:spPr>
        <p:style>
          <a:lnRef idx="0"/>
          <a:fillRef idx="0"/>
          <a:effectRef idx="0"/>
          <a:fontRef idx="minor"/>
        </p:style>
      </p:sp>
      <p:sp>
        <p:nvSpPr>
          <p:cNvPr id="322" name="CustomShape 3"/>
          <p:cNvSpPr/>
          <p:nvPr/>
        </p:nvSpPr>
        <p:spPr>
          <a:xfrm>
            <a:off x="7498080" y="2194560"/>
            <a:ext cx="1362600" cy="820440"/>
          </a:xfrm>
          <a:prstGeom prst="ellipse">
            <a:avLst/>
          </a:prstGeom>
          <a:noFill/>
          <a:ln w="36720">
            <a:solidFill>
              <a:srgbClr val="83caff"/>
            </a:solidFill>
            <a:round/>
          </a:ln>
        </p:spPr>
        <p:style>
          <a:lnRef idx="0"/>
          <a:fillRef idx="0"/>
          <a:effectRef idx="0"/>
          <a:fontRef idx="minor"/>
        </p:style>
      </p:sp>
      <p:pic>
        <p:nvPicPr>
          <p:cNvPr id="323" name="" descr=""/>
          <p:cNvPicPr/>
          <p:nvPr/>
        </p:nvPicPr>
        <p:blipFill>
          <a:blip r:embed="rId1"/>
          <a:stretch/>
        </p:blipFill>
        <p:spPr>
          <a:xfrm>
            <a:off x="901800" y="4590720"/>
            <a:ext cx="3656880" cy="2349360"/>
          </a:xfrm>
          <a:prstGeom prst="rect">
            <a:avLst/>
          </a:prstGeom>
          <a:ln>
            <a:noFill/>
          </a:ln>
        </p:spPr>
      </p:pic>
      <p:pic>
        <p:nvPicPr>
          <p:cNvPr id="324" name="" descr=""/>
          <p:cNvPicPr/>
          <p:nvPr/>
        </p:nvPicPr>
        <p:blipFill>
          <a:blip r:embed="rId2"/>
          <a:stretch/>
        </p:blipFill>
        <p:spPr>
          <a:xfrm>
            <a:off x="5486400" y="4599360"/>
            <a:ext cx="3656880" cy="2349360"/>
          </a:xfrm>
          <a:prstGeom prst="rect">
            <a:avLst/>
          </a:prstGeom>
          <a:ln>
            <a:noFill/>
          </a:ln>
        </p:spPr>
      </p:pic>
      <p:pic>
        <p:nvPicPr>
          <p:cNvPr id="325" name="" descr=""/>
          <p:cNvPicPr/>
          <p:nvPr/>
        </p:nvPicPr>
        <p:blipFill>
          <a:blip r:embed="rId3"/>
          <a:stretch/>
        </p:blipFill>
        <p:spPr>
          <a:xfrm>
            <a:off x="182880" y="1499760"/>
            <a:ext cx="3199680" cy="2888640"/>
          </a:xfrm>
          <a:prstGeom prst="rect">
            <a:avLst/>
          </a:prstGeom>
          <a:ln>
            <a:noFill/>
          </a:ln>
        </p:spPr>
      </p:pic>
      <p:pic>
        <p:nvPicPr>
          <p:cNvPr id="326" name="" descr=""/>
          <p:cNvPicPr/>
          <p:nvPr/>
        </p:nvPicPr>
        <p:blipFill>
          <a:blip r:embed="rId4"/>
          <a:stretch/>
        </p:blipFill>
        <p:spPr>
          <a:xfrm>
            <a:off x="3474720" y="1499760"/>
            <a:ext cx="3199680" cy="2888640"/>
          </a:xfrm>
          <a:prstGeom prst="rect">
            <a:avLst/>
          </a:prstGeom>
          <a:ln>
            <a:noFill/>
          </a:ln>
        </p:spPr>
      </p:pic>
      <p:pic>
        <p:nvPicPr>
          <p:cNvPr id="327" name="" descr=""/>
          <p:cNvPicPr/>
          <p:nvPr/>
        </p:nvPicPr>
        <p:blipFill>
          <a:blip r:embed="rId5"/>
          <a:stretch/>
        </p:blipFill>
        <p:spPr>
          <a:xfrm>
            <a:off x="6766560" y="1499760"/>
            <a:ext cx="3199680" cy="2888640"/>
          </a:xfrm>
          <a:prstGeom prst="rect">
            <a:avLst/>
          </a:prstGeom>
          <a:ln>
            <a:noFill/>
          </a:ln>
        </p:spPr>
      </p:pic>
      <p:sp>
        <p:nvSpPr>
          <p:cNvPr id="328" name="CustomShape 4"/>
          <p:cNvSpPr/>
          <p:nvPr/>
        </p:nvSpPr>
        <p:spPr>
          <a:xfrm>
            <a:off x="914400" y="2194560"/>
            <a:ext cx="1362600" cy="820440"/>
          </a:xfrm>
          <a:prstGeom prst="ellipse">
            <a:avLst/>
          </a:prstGeom>
          <a:noFill/>
          <a:ln w="36720">
            <a:solidFill>
              <a:srgbClr val="83caff"/>
            </a:solidFill>
            <a:round/>
          </a:ln>
        </p:spPr>
        <p:style>
          <a:lnRef idx="0"/>
          <a:fillRef idx="0"/>
          <a:effectRef idx="0"/>
          <a:fontRef idx="minor"/>
        </p:style>
      </p:sp>
      <p:sp>
        <p:nvSpPr>
          <p:cNvPr id="329" name="CustomShape 5"/>
          <p:cNvSpPr/>
          <p:nvPr/>
        </p:nvSpPr>
        <p:spPr>
          <a:xfrm rot="21582600">
            <a:off x="27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30" name="CustomShape 6"/>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31" name="CustomShape 7"/>
          <p:cNvSpPr/>
          <p:nvPr/>
        </p:nvSpPr>
        <p:spPr>
          <a:xfrm>
            <a:off x="4206240" y="2194560"/>
            <a:ext cx="1362600" cy="820440"/>
          </a:xfrm>
          <a:prstGeom prst="ellipse">
            <a:avLst/>
          </a:prstGeom>
          <a:noFill/>
          <a:ln w="36720">
            <a:solidFill>
              <a:srgbClr val="83caff"/>
            </a:solidFill>
            <a:round/>
          </a:ln>
        </p:spPr>
        <p:style>
          <a:lnRef idx="0"/>
          <a:fillRef idx="0"/>
          <a:effectRef idx="0"/>
          <a:fontRef idx="minor"/>
        </p:style>
      </p:sp>
      <p:sp>
        <p:nvSpPr>
          <p:cNvPr id="332" name="CustomShape 8"/>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33" name="CustomShape 9"/>
          <p:cNvSpPr/>
          <p:nvPr/>
        </p:nvSpPr>
        <p:spPr>
          <a:xfrm>
            <a:off x="86868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334" name="CustomShape 10"/>
          <p:cNvSpPr/>
          <p:nvPr/>
        </p:nvSpPr>
        <p:spPr>
          <a:xfrm>
            <a:off x="7498080" y="2194560"/>
            <a:ext cx="1362600" cy="820440"/>
          </a:xfrm>
          <a:prstGeom prst="ellipse">
            <a:avLst/>
          </a:prstGeom>
          <a:noFill/>
          <a:ln w="36720">
            <a:solidFill>
              <a:srgbClr val="83caff"/>
            </a:solidFill>
            <a:round/>
          </a:ln>
        </p:spPr>
        <p:style>
          <a:lnRef idx="0"/>
          <a:fillRef idx="0"/>
          <a:effectRef idx="0"/>
          <a:fontRef idx="minor"/>
        </p:style>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20150429 @ 0535</a:t>
            </a:r>
            <a:endParaRPr/>
          </a:p>
        </p:txBody>
      </p:sp>
      <p:sp>
        <p:nvSpPr>
          <p:cNvPr id="336"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37" name="" descr=""/>
          <p:cNvPicPr/>
          <p:nvPr/>
        </p:nvPicPr>
        <p:blipFill>
          <a:blip r:embed="rId1"/>
          <a:stretch/>
        </p:blipFill>
        <p:spPr>
          <a:xfrm>
            <a:off x="901800" y="4590720"/>
            <a:ext cx="3656880" cy="2349360"/>
          </a:xfrm>
          <a:prstGeom prst="rect">
            <a:avLst/>
          </a:prstGeom>
          <a:ln>
            <a:noFill/>
          </a:ln>
        </p:spPr>
      </p:pic>
      <p:pic>
        <p:nvPicPr>
          <p:cNvPr id="338" name="" descr=""/>
          <p:cNvPicPr/>
          <p:nvPr/>
        </p:nvPicPr>
        <p:blipFill>
          <a:blip r:embed="rId2"/>
          <a:stretch/>
        </p:blipFill>
        <p:spPr>
          <a:xfrm>
            <a:off x="5486400" y="4599360"/>
            <a:ext cx="3656880" cy="2349360"/>
          </a:xfrm>
          <a:prstGeom prst="rect">
            <a:avLst/>
          </a:prstGeom>
          <a:ln>
            <a:noFill/>
          </a:ln>
        </p:spPr>
      </p:pic>
      <p:pic>
        <p:nvPicPr>
          <p:cNvPr id="339" name="" descr=""/>
          <p:cNvPicPr/>
          <p:nvPr/>
        </p:nvPicPr>
        <p:blipFill>
          <a:blip r:embed="rId3"/>
          <a:stretch/>
        </p:blipFill>
        <p:spPr>
          <a:xfrm>
            <a:off x="182880" y="1499760"/>
            <a:ext cx="3199680" cy="2888640"/>
          </a:xfrm>
          <a:prstGeom prst="rect">
            <a:avLst/>
          </a:prstGeom>
          <a:ln>
            <a:noFill/>
          </a:ln>
        </p:spPr>
      </p:pic>
      <p:pic>
        <p:nvPicPr>
          <p:cNvPr id="340" name="" descr=""/>
          <p:cNvPicPr/>
          <p:nvPr/>
        </p:nvPicPr>
        <p:blipFill>
          <a:blip r:embed="rId4"/>
          <a:stretch/>
        </p:blipFill>
        <p:spPr>
          <a:xfrm>
            <a:off x="3474720" y="1499760"/>
            <a:ext cx="3199680" cy="2888640"/>
          </a:xfrm>
          <a:prstGeom prst="rect">
            <a:avLst/>
          </a:prstGeom>
          <a:ln>
            <a:noFill/>
          </a:ln>
        </p:spPr>
      </p:pic>
      <p:pic>
        <p:nvPicPr>
          <p:cNvPr id="341" name="" descr=""/>
          <p:cNvPicPr/>
          <p:nvPr/>
        </p:nvPicPr>
        <p:blipFill>
          <a:blip r:embed="rId5"/>
          <a:stretch/>
        </p:blipFill>
        <p:spPr>
          <a:xfrm>
            <a:off x="6766560" y="1499760"/>
            <a:ext cx="3199680" cy="2888640"/>
          </a:xfrm>
          <a:prstGeom prst="rect">
            <a:avLst/>
          </a:prstGeom>
          <a:ln>
            <a:noFill/>
          </a:ln>
        </p:spPr>
      </p:pic>
      <p:sp>
        <p:nvSpPr>
          <p:cNvPr id="342" name="CustomShape 3"/>
          <p:cNvSpPr/>
          <p:nvPr/>
        </p:nvSpPr>
        <p:spPr>
          <a:xfrm>
            <a:off x="831600" y="2379600"/>
            <a:ext cx="1362600" cy="820440"/>
          </a:xfrm>
          <a:prstGeom prst="ellipse">
            <a:avLst/>
          </a:prstGeom>
          <a:noFill/>
          <a:ln w="36720">
            <a:solidFill>
              <a:srgbClr val="83caff"/>
            </a:solidFill>
            <a:round/>
          </a:ln>
        </p:spPr>
        <p:style>
          <a:lnRef idx="0"/>
          <a:fillRef idx="0"/>
          <a:effectRef idx="0"/>
          <a:fontRef idx="minor"/>
        </p:style>
      </p:sp>
      <p:sp>
        <p:nvSpPr>
          <p:cNvPr id="343" name="CustomShape 4"/>
          <p:cNvSpPr/>
          <p:nvPr/>
        </p:nvSpPr>
        <p:spPr>
          <a:xfrm rot="21582600">
            <a:off x="36720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44" name="CustomShape 5"/>
          <p:cNvSpPr/>
          <p:nvPr/>
        </p:nvSpPr>
        <p:spPr>
          <a:xfrm>
            <a:off x="22122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45" name="CustomShape 6"/>
          <p:cNvSpPr/>
          <p:nvPr/>
        </p:nvSpPr>
        <p:spPr>
          <a:xfrm>
            <a:off x="4171680" y="2408400"/>
            <a:ext cx="1362600" cy="820440"/>
          </a:xfrm>
          <a:prstGeom prst="ellipse">
            <a:avLst/>
          </a:prstGeom>
          <a:noFill/>
          <a:ln w="36720">
            <a:solidFill>
              <a:srgbClr val="83caff"/>
            </a:solidFill>
            <a:round/>
          </a:ln>
        </p:spPr>
        <p:style>
          <a:lnRef idx="0"/>
          <a:fillRef idx="0"/>
          <a:effectRef idx="0"/>
          <a:fontRef idx="minor"/>
        </p:style>
      </p:sp>
      <p:sp>
        <p:nvSpPr>
          <p:cNvPr id="346"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47" name="CustomShape 8"/>
          <p:cNvSpPr/>
          <p:nvPr/>
        </p:nvSpPr>
        <p:spPr>
          <a:xfrm>
            <a:off x="7415280" y="2377440"/>
            <a:ext cx="1362600" cy="820440"/>
          </a:xfrm>
          <a:prstGeom prst="ellipse">
            <a:avLst/>
          </a:prstGeom>
          <a:noFill/>
          <a:ln w="36720">
            <a:solidFill>
              <a:srgbClr val="83caff"/>
            </a:solidFill>
            <a:round/>
          </a:ln>
        </p:spPr>
        <p:style>
          <a:lnRef idx="0"/>
          <a:fillRef idx="0"/>
          <a:effectRef idx="0"/>
          <a:fontRef idx="minor"/>
        </p:style>
      </p:sp>
      <p:sp>
        <p:nvSpPr>
          <p:cNvPr id="348"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20150713 @ 0718</a:t>
            </a:r>
            <a:endParaRPr/>
          </a:p>
        </p:txBody>
      </p:sp>
      <p:sp>
        <p:nvSpPr>
          <p:cNvPr id="35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51" name="" descr=""/>
          <p:cNvPicPr/>
          <p:nvPr/>
        </p:nvPicPr>
        <p:blipFill>
          <a:blip r:embed="rId1"/>
          <a:stretch/>
        </p:blipFill>
        <p:spPr>
          <a:xfrm>
            <a:off x="901800" y="4590720"/>
            <a:ext cx="3656880" cy="2349360"/>
          </a:xfrm>
          <a:prstGeom prst="rect">
            <a:avLst/>
          </a:prstGeom>
          <a:ln>
            <a:noFill/>
          </a:ln>
        </p:spPr>
      </p:pic>
      <p:pic>
        <p:nvPicPr>
          <p:cNvPr id="352" name="" descr=""/>
          <p:cNvPicPr/>
          <p:nvPr/>
        </p:nvPicPr>
        <p:blipFill>
          <a:blip r:embed="rId2"/>
          <a:stretch/>
        </p:blipFill>
        <p:spPr>
          <a:xfrm>
            <a:off x="5486400" y="4599360"/>
            <a:ext cx="3656880" cy="2349360"/>
          </a:xfrm>
          <a:prstGeom prst="rect">
            <a:avLst/>
          </a:prstGeom>
          <a:ln>
            <a:noFill/>
          </a:ln>
        </p:spPr>
      </p:pic>
      <p:pic>
        <p:nvPicPr>
          <p:cNvPr id="353" name="" descr=""/>
          <p:cNvPicPr/>
          <p:nvPr/>
        </p:nvPicPr>
        <p:blipFill>
          <a:blip r:embed="rId3"/>
          <a:stretch/>
        </p:blipFill>
        <p:spPr>
          <a:xfrm>
            <a:off x="182880" y="1499760"/>
            <a:ext cx="3199680" cy="2888640"/>
          </a:xfrm>
          <a:prstGeom prst="rect">
            <a:avLst/>
          </a:prstGeom>
          <a:ln>
            <a:noFill/>
          </a:ln>
        </p:spPr>
      </p:pic>
      <p:pic>
        <p:nvPicPr>
          <p:cNvPr id="354" name="" descr=""/>
          <p:cNvPicPr/>
          <p:nvPr/>
        </p:nvPicPr>
        <p:blipFill>
          <a:blip r:embed="rId4"/>
          <a:stretch/>
        </p:blipFill>
        <p:spPr>
          <a:xfrm>
            <a:off x="3474720" y="1499760"/>
            <a:ext cx="3199680" cy="2888640"/>
          </a:xfrm>
          <a:prstGeom prst="rect">
            <a:avLst/>
          </a:prstGeom>
          <a:ln>
            <a:noFill/>
          </a:ln>
        </p:spPr>
      </p:pic>
      <p:pic>
        <p:nvPicPr>
          <p:cNvPr id="355" name="" descr=""/>
          <p:cNvPicPr/>
          <p:nvPr/>
        </p:nvPicPr>
        <p:blipFill>
          <a:blip r:embed="rId5"/>
          <a:stretch/>
        </p:blipFill>
        <p:spPr>
          <a:xfrm>
            <a:off x="6766560" y="1499760"/>
            <a:ext cx="3199680" cy="2888640"/>
          </a:xfrm>
          <a:prstGeom prst="rect">
            <a:avLst/>
          </a:prstGeom>
          <a:ln>
            <a:noFill/>
          </a:ln>
        </p:spPr>
      </p:pic>
      <p:sp>
        <p:nvSpPr>
          <p:cNvPr id="356" name="CustomShape 3"/>
          <p:cNvSpPr/>
          <p:nvPr/>
        </p:nvSpPr>
        <p:spPr>
          <a:xfrm rot="18000000">
            <a:off x="816120" y="2451600"/>
            <a:ext cx="1362600" cy="820440"/>
          </a:xfrm>
          <a:prstGeom prst="ellipse">
            <a:avLst/>
          </a:prstGeom>
          <a:noFill/>
          <a:ln w="36720">
            <a:solidFill>
              <a:srgbClr val="83caff"/>
            </a:solidFill>
            <a:round/>
          </a:ln>
        </p:spPr>
        <p:style>
          <a:lnRef idx="0"/>
          <a:fillRef idx="0"/>
          <a:effectRef idx="0"/>
          <a:fontRef idx="minor"/>
        </p:style>
      </p:sp>
      <p:sp>
        <p:nvSpPr>
          <p:cNvPr id="357" name="CustomShape 4"/>
          <p:cNvSpPr/>
          <p:nvPr/>
        </p:nvSpPr>
        <p:spPr>
          <a:xfrm rot="21582600">
            <a:off x="185760" y="3295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58" name="CustomShape 5"/>
          <p:cNvSpPr/>
          <p:nvPr/>
        </p:nvSpPr>
        <p:spPr>
          <a:xfrm>
            <a:off x="2011680" y="18288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59" name="CustomShape 6"/>
          <p:cNvSpPr/>
          <p:nvPr/>
        </p:nvSpPr>
        <p:spPr>
          <a:xfrm rot="18000000">
            <a:off x="4107960" y="2396520"/>
            <a:ext cx="1362600" cy="820440"/>
          </a:xfrm>
          <a:prstGeom prst="ellipse">
            <a:avLst/>
          </a:prstGeom>
          <a:noFill/>
          <a:ln w="36720">
            <a:solidFill>
              <a:srgbClr val="83caff"/>
            </a:solidFill>
            <a:round/>
          </a:ln>
        </p:spPr>
        <p:style>
          <a:lnRef idx="0"/>
          <a:fillRef idx="0"/>
          <a:effectRef idx="0"/>
          <a:fontRef idx="minor"/>
        </p:style>
      </p:sp>
      <p:sp>
        <p:nvSpPr>
          <p:cNvPr id="360" name="CustomShape 7"/>
          <p:cNvSpPr/>
          <p:nvPr/>
        </p:nvSpPr>
        <p:spPr>
          <a:xfrm rot="21582600">
            <a:off x="5578560" y="18327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61" name="CustomShape 8"/>
          <p:cNvSpPr/>
          <p:nvPr/>
        </p:nvSpPr>
        <p:spPr>
          <a:xfrm rot="18000000">
            <a:off x="7420680" y="2451600"/>
            <a:ext cx="1362600" cy="820440"/>
          </a:xfrm>
          <a:prstGeom prst="ellipse">
            <a:avLst/>
          </a:prstGeom>
          <a:noFill/>
          <a:ln w="36720">
            <a:solidFill>
              <a:srgbClr val="83caff"/>
            </a:solidFill>
            <a:round/>
          </a:ln>
        </p:spPr>
        <p:style>
          <a:lnRef idx="0"/>
          <a:fillRef idx="0"/>
          <a:effectRef idx="0"/>
          <a:fontRef idx="minor"/>
        </p:style>
      </p:sp>
      <p:sp>
        <p:nvSpPr>
          <p:cNvPr id="362" name="CustomShape 9"/>
          <p:cNvSpPr/>
          <p:nvPr/>
        </p:nvSpPr>
        <p:spPr>
          <a:xfrm>
            <a:off x="8595360" y="18288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20150718 @ 0606</a:t>
            </a:r>
            <a:endParaRPr/>
          </a:p>
        </p:txBody>
      </p:sp>
      <p:sp>
        <p:nvSpPr>
          <p:cNvPr id="36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65" name="" descr=""/>
          <p:cNvPicPr/>
          <p:nvPr/>
        </p:nvPicPr>
        <p:blipFill>
          <a:blip r:embed="rId1"/>
          <a:stretch/>
        </p:blipFill>
        <p:spPr>
          <a:xfrm>
            <a:off x="901800" y="4590720"/>
            <a:ext cx="3656880" cy="2349360"/>
          </a:xfrm>
          <a:prstGeom prst="rect">
            <a:avLst/>
          </a:prstGeom>
          <a:ln>
            <a:noFill/>
          </a:ln>
        </p:spPr>
      </p:pic>
      <p:pic>
        <p:nvPicPr>
          <p:cNvPr id="366" name="" descr=""/>
          <p:cNvPicPr/>
          <p:nvPr/>
        </p:nvPicPr>
        <p:blipFill>
          <a:blip r:embed="rId2"/>
          <a:stretch/>
        </p:blipFill>
        <p:spPr>
          <a:xfrm>
            <a:off x="5486400" y="4599360"/>
            <a:ext cx="3656880" cy="2349360"/>
          </a:xfrm>
          <a:prstGeom prst="rect">
            <a:avLst/>
          </a:prstGeom>
          <a:ln>
            <a:noFill/>
          </a:ln>
        </p:spPr>
      </p:pic>
      <p:pic>
        <p:nvPicPr>
          <p:cNvPr id="367" name="" descr=""/>
          <p:cNvPicPr/>
          <p:nvPr/>
        </p:nvPicPr>
        <p:blipFill>
          <a:blip r:embed="rId3"/>
          <a:stretch/>
        </p:blipFill>
        <p:spPr>
          <a:xfrm>
            <a:off x="182880" y="1499760"/>
            <a:ext cx="3199680" cy="2888640"/>
          </a:xfrm>
          <a:prstGeom prst="rect">
            <a:avLst/>
          </a:prstGeom>
          <a:ln>
            <a:noFill/>
          </a:ln>
        </p:spPr>
      </p:pic>
      <p:pic>
        <p:nvPicPr>
          <p:cNvPr id="368" name="" descr=""/>
          <p:cNvPicPr/>
          <p:nvPr/>
        </p:nvPicPr>
        <p:blipFill>
          <a:blip r:embed="rId4"/>
          <a:stretch/>
        </p:blipFill>
        <p:spPr>
          <a:xfrm>
            <a:off x="3474720" y="1499760"/>
            <a:ext cx="3199680" cy="2888640"/>
          </a:xfrm>
          <a:prstGeom prst="rect">
            <a:avLst/>
          </a:prstGeom>
          <a:ln>
            <a:noFill/>
          </a:ln>
        </p:spPr>
      </p:pic>
      <p:pic>
        <p:nvPicPr>
          <p:cNvPr id="369" name="" descr=""/>
          <p:cNvPicPr/>
          <p:nvPr/>
        </p:nvPicPr>
        <p:blipFill>
          <a:blip r:embed="rId5"/>
          <a:stretch/>
        </p:blipFill>
        <p:spPr>
          <a:xfrm>
            <a:off x="6766560" y="1499760"/>
            <a:ext cx="3199680" cy="2888640"/>
          </a:xfrm>
          <a:prstGeom prst="rect">
            <a:avLst/>
          </a:prstGeom>
          <a:ln>
            <a:noFill/>
          </a:ln>
        </p:spPr>
      </p:pic>
      <p:sp>
        <p:nvSpPr>
          <p:cNvPr id="370" name="CustomShape 3"/>
          <p:cNvSpPr/>
          <p:nvPr/>
        </p:nvSpPr>
        <p:spPr>
          <a:xfrm>
            <a:off x="365760" y="2379600"/>
            <a:ext cx="1362600" cy="820440"/>
          </a:xfrm>
          <a:prstGeom prst="ellipse">
            <a:avLst/>
          </a:prstGeom>
          <a:noFill/>
          <a:ln w="36720">
            <a:solidFill>
              <a:srgbClr val="83caff"/>
            </a:solidFill>
            <a:round/>
          </a:ln>
        </p:spPr>
        <p:style>
          <a:lnRef idx="0"/>
          <a:fillRef idx="0"/>
          <a:effectRef idx="0"/>
          <a:fontRef idx="minor"/>
        </p:style>
      </p:sp>
      <p:sp>
        <p:nvSpPr>
          <p:cNvPr id="371" name="CustomShape 4"/>
          <p:cNvSpPr/>
          <p:nvPr/>
        </p:nvSpPr>
        <p:spPr>
          <a:xfrm rot="21582600">
            <a:off x="201456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72" name="CustomShape 5"/>
          <p:cNvSpPr/>
          <p:nvPr/>
        </p:nvSpPr>
        <p:spPr>
          <a:xfrm>
            <a:off x="201168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73" name="CustomShape 6"/>
          <p:cNvSpPr/>
          <p:nvPr/>
        </p:nvSpPr>
        <p:spPr>
          <a:xfrm>
            <a:off x="3666240" y="2377440"/>
            <a:ext cx="1362600" cy="820440"/>
          </a:xfrm>
          <a:prstGeom prst="ellipse">
            <a:avLst/>
          </a:prstGeom>
          <a:noFill/>
          <a:ln w="36720">
            <a:solidFill>
              <a:srgbClr val="83caff"/>
            </a:solidFill>
            <a:round/>
          </a:ln>
        </p:spPr>
        <p:style>
          <a:lnRef idx="0"/>
          <a:fillRef idx="0"/>
          <a:effectRef idx="0"/>
          <a:fontRef idx="minor"/>
        </p:style>
      </p:sp>
      <p:sp>
        <p:nvSpPr>
          <p:cNvPr id="374" name="CustomShape 7"/>
          <p:cNvSpPr/>
          <p:nvPr/>
        </p:nvSpPr>
        <p:spPr>
          <a:xfrm rot="21582600">
            <a:off x="557892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75" name="CustomShape 8"/>
          <p:cNvSpPr/>
          <p:nvPr/>
        </p:nvSpPr>
        <p:spPr>
          <a:xfrm>
            <a:off x="7040880" y="2379600"/>
            <a:ext cx="1362600" cy="820440"/>
          </a:xfrm>
          <a:prstGeom prst="ellipse">
            <a:avLst/>
          </a:prstGeom>
          <a:noFill/>
          <a:ln w="36720">
            <a:solidFill>
              <a:srgbClr val="83caff"/>
            </a:solidFill>
            <a:round/>
          </a:ln>
        </p:spPr>
        <p:style>
          <a:lnRef idx="0"/>
          <a:fillRef idx="0"/>
          <a:effectRef idx="0"/>
          <a:fontRef idx="minor"/>
        </p:style>
      </p:sp>
      <p:sp>
        <p:nvSpPr>
          <p:cNvPr id="376" name="CustomShape 9"/>
          <p:cNvSpPr/>
          <p:nvPr/>
        </p:nvSpPr>
        <p:spPr>
          <a:xfrm>
            <a:off x="852156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20150728 @ 0343 #1/2</a:t>
            </a:r>
            <a:endParaRPr/>
          </a:p>
        </p:txBody>
      </p:sp>
      <p:sp>
        <p:nvSpPr>
          <p:cNvPr id="37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79" name="" descr=""/>
          <p:cNvPicPr/>
          <p:nvPr/>
        </p:nvPicPr>
        <p:blipFill>
          <a:blip r:embed="rId1"/>
          <a:stretch/>
        </p:blipFill>
        <p:spPr>
          <a:xfrm>
            <a:off x="901800" y="4590720"/>
            <a:ext cx="3656880" cy="2349360"/>
          </a:xfrm>
          <a:prstGeom prst="rect">
            <a:avLst/>
          </a:prstGeom>
          <a:ln>
            <a:noFill/>
          </a:ln>
        </p:spPr>
      </p:pic>
      <p:pic>
        <p:nvPicPr>
          <p:cNvPr id="380" name="" descr=""/>
          <p:cNvPicPr/>
          <p:nvPr/>
        </p:nvPicPr>
        <p:blipFill>
          <a:blip r:embed="rId2"/>
          <a:stretch/>
        </p:blipFill>
        <p:spPr>
          <a:xfrm>
            <a:off x="5486400" y="4599360"/>
            <a:ext cx="3656880" cy="2349360"/>
          </a:xfrm>
          <a:prstGeom prst="rect">
            <a:avLst/>
          </a:prstGeom>
          <a:ln>
            <a:noFill/>
          </a:ln>
        </p:spPr>
      </p:pic>
      <p:pic>
        <p:nvPicPr>
          <p:cNvPr id="381" name="" descr=""/>
          <p:cNvPicPr/>
          <p:nvPr/>
        </p:nvPicPr>
        <p:blipFill>
          <a:blip r:embed="rId3"/>
          <a:stretch/>
        </p:blipFill>
        <p:spPr>
          <a:xfrm>
            <a:off x="182880" y="1499760"/>
            <a:ext cx="3199680" cy="2888640"/>
          </a:xfrm>
          <a:prstGeom prst="rect">
            <a:avLst/>
          </a:prstGeom>
          <a:ln>
            <a:noFill/>
          </a:ln>
        </p:spPr>
      </p:pic>
      <p:pic>
        <p:nvPicPr>
          <p:cNvPr id="382" name="" descr=""/>
          <p:cNvPicPr/>
          <p:nvPr/>
        </p:nvPicPr>
        <p:blipFill>
          <a:blip r:embed="rId4"/>
          <a:stretch/>
        </p:blipFill>
        <p:spPr>
          <a:xfrm>
            <a:off x="3474720" y="1499760"/>
            <a:ext cx="3199680" cy="2888640"/>
          </a:xfrm>
          <a:prstGeom prst="rect">
            <a:avLst/>
          </a:prstGeom>
          <a:ln>
            <a:noFill/>
          </a:ln>
        </p:spPr>
      </p:pic>
      <p:pic>
        <p:nvPicPr>
          <p:cNvPr id="383" name="" descr=""/>
          <p:cNvPicPr/>
          <p:nvPr/>
        </p:nvPicPr>
        <p:blipFill>
          <a:blip r:embed="rId5"/>
          <a:stretch/>
        </p:blipFill>
        <p:spPr>
          <a:xfrm>
            <a:off x="6766560" y="1499760"/>
            <a:ext cx="3199680" cy="2888640"/>
          </a:xfrm>
          <a:prstGeom prst="rect">
            <a:avLst/>
          </a:prstGeom>
          <a:ln>
            <a:noFill/>
          </a:ln>
        </p:spPr>
      </p:pic>
      <p:sp>
        <p:nvSpPr>
          <p:cNvPr id="384" name="CustomShape 3"/>
          <p:cNvSpPr/>
          <p:nvPr/>
        </p:nvSpPr>
        <p:spPr>
          <a:xfrm rot="3900000">
            <a:off x="644760" y="2565360"/>
            <a:ext cx="1362600" cy="820440"/>
          </a:xfrm>
          <a:prstGeom prst="ellipse">
            <a:avLst/>
          </a:prstGeom>
          <a:noFill/>
          <a:ln w="36720">
            <a:solidFill>
              <a:srgbClr val="83caff"/>
            </a:solidFill>
            <a:round/>
          </a:ln>
        </p:spPr>
        <p:style>
          <a:lnRef idx="0"/>
          <a:fillRef idx="0"/>
          <a:effectRef idx="0"/>
          <a:fontRef idx="minor"/>
        </p:style>
      </p:sp>
      <p:sp>
        <p:nvSpPr>
          <p:cNvPr id="385" name="CustomShape 4"/>
          <p:cNvSpPr/>
          <p:nvPr/>
        </p:nvSpPr>
        <p:spPr>
          <a:xfrm rot="3900000">
            <a:off x="3961800" y="2638800"/>
            <a:ext cx="1362600" cy="820440"/>
          </a:xfrm>
          <a:prstGeom prst="ellipse">
            <a:avLst/>
          </a:prstGeom>
          <a:noFill/>
          <a:ln w="36720">
            <a:solidFill>
              <a:srgbClr val="83caff"/>
            </a:solidFill>
            <a:round/>
          </a:ln>
        </p:spPr>
        <p:style>
          <a:lnRef idx="0"/>
          <a:fillRef idx="0"/>
          <a:effectRef idx="0"/>
          <a:fontRef idx="minor"/>
        </p:style>
      </p:sp>
      <p:sp>
        <p:nvSpPr>
          <p:cNvPr id="386" name="CustomShape 5"/>
          <p:cNvSpPr/>
          <p:nvPr/>
        </p:nvSpPr>
        <p:spPr>
          <a:xfrm rot="3900000">
            <a:off x="7253640" y="2575080"/>
            <a:ext cx="1362600" cy="820440"/>
          </a:xfrm>
          <a:prstGeom prst="ellipse">
            <a:avLst/>
          </a:prstGeom>
          <a:noFill/>
          <a:ln w="36720">
            <a:solidFill>
              <a:srgbClr val="83caff"/>
            </a:solidFill>
            <a:round/>
          </a:ln>
        </p:spPr>
        <p:style>
          <a:lnRef idx="0"/>
          <a:fillRef idx="0"/>
          <a:effectRef idx="0"/>
          <a:fontRef idx="minor"/>
        </p:style>
      </p:sp>
      <p:sp>
        <p:nvSpPr>
          <p:cNvPr id="387" name="CustomShape 6"/>
          <p:cNvSpPr/>
          <p:nvPr/>
        </p:nvSpPr>
        <p:spPr>
          <a:xfrm rot="21582600">
            <a:off x="27720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88" name="CustomShape 7"/>
          <p:cNvSpPr/>
          <p:nvPr/>
        </p:nvSpPr>
        <p:spPr>
          <a:xfrm>
            <a:off x="2194560" y="1735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89" name="CustomShape 8"/>
          <p:cNvSpPr/>
          <p:nvPr/>
        </p:nvSpPr>
        <p:spPr>
          <a:xfrm rot="21582600">
            <a:off x="5670000" y="1758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90" name="CustomShape 9"/>
          <p:cNvSpPr/>
          <p:nvPr/>
        </p:nvSpPr>
        <p:spPr>
          <a:xfrm>
            <a:off x="8704440" y="17373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20150728 @ 0343 #2/2</a:t>
            </a:r>
            <a:endParaRPr/>
          </a:p>
        </p:txBody>
      </p:sp>
      <p:sp>
        <p:nvSpPr>
          <p:cNvPr id="39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93" name="" descr=""/>
          <p:cNvPicPr/>
          <p:nvPr/>
        </p:nvPicPr>
        <p:blipFill>
          <a:blip r:embed="rId1"/>
          <a:stretch/>
        </p:blipFill>
        <p:spPr>
          <a:xfrm>
            <a:off x="901800" y="4590720"/>
            <a:ext cx="3656880" cy="2349360"/>
          </a:xfrm>
          <a:prstGeom prst="rect">
            <a:avLst/>
          </a:prstGeom>
          <a:ln>
            <a:noFill/>
          </a:ln>
        </p:spPr>
      </p:pic>
      <p:pic>
        <p:nvPicPr>
          <p:cNvPr id="394" name="" descr=""/>
          <p:cNvPicPr/>
          <p:nvPr/>
        </p:nvPicPr>
        <p:blipFill>
          <a:blip r:embed="rId2"/>
          <a:stretch/>
        </p:blipFill>
        <p:spPr>
          <a:xfrm>
            <a:off x="5486400" y="4599360"/>
            <a:ext cx="3656880" cy="2349360"/>
          </a:xfrm>
          <a:prstGeom prst="rect">
            <a:avLst/>
          </a:prstGeom>
          <a:ln>
            <a:noFill/>
          </a:ln>
        </p:spPr>
      </p:pic>
      <p:pic>
        <p:nvPicPr>
          <p:cNvPr id="395" name="" descr=""/>
          <p:cNvPicPr/>
          <p:nvPr/>
        </p:nvPicPr>
        <p:blipFill>
          <a:blip r:embed="rId3"/>
          <a:stretch/>
        </p:blipFill>
        <p:spPr>
          <a:xfrm>
            <a:off x="182880" y="1499760"/>
            <a:ext cx="3199680" cy="2888640"/>
          </a:xfrm>
          <a:prstGeom prst="rect">
            <a:avLst/>
          </a:prstGeom>
          <a:ln>
            <a:noFill/>
          </a:ln>
        </p:spPr>
      </p:pic>
      <p:pic>
        <p:nvPicPr>
          <p:cNvPr id="396" name="" descr=""/>
          <p:cNvPicPr/>
          <p:nvPr/>
        </p:nvPicPr>
        <p:blipFill>
          <a:blip r:embed="rId4"/>
          <a:stretch/>
        </p:blipFill>
        <p:spPr>
          <a:xfrm>
            <a:off x="3474720" y="1499760"/>
            <a:ext cx="3199680" cy="2888640"/>
          </a:xfrm>
          <a:prstGeom prst="rect">
            <a:avLst/>
          </a:prstGeom>
          <a:ln>
            <a:noFill/>
          </a:ln>
        </p:spPr>
      </p:pic>
      <p:pic>
        <p:nvPicPr>
          <p:cNvPr id="397" name="" descr=""/>
          <p:cNvPicPr/>
          <p:nvPr/>
        </p:nvPicPr>
        <p:blipFill>
          <a:blip r:embed="rId5"/>
          <a:stretch/>
        </p:blipFill>
        <p:spPr>
          <a:xfrm>
            <a:off x="6766560" y="1499760"/>
            <a:ext cx="3199680" cy="2888640"/>
          </a:xfrm>
          <a:prstGeom prst="rect">
            <a:avLst/>
          </a:prstGeom>
          <a:ln>
            <a:noFill/>
          </a:ln>
        </p:spPr>
      </p:pic>
      <p:sp>
        <p:nvSpPr>
          <p:cNvPr id="398" name="CustomShape 3"/>
          <p:cNvSpPr/>
          <p:nvPr/>
        </p:nvSpPr>
        <p:spPr>
          <a:xfrm>
            <a:off x="923040" y="2560320"/>
            <a:ext cx="1362600" cy="820440"/>
          </a:xfrm>
          <a:prstGeom prst="ellipse">
            <a:avLst/>
          </a:prstGeom>
          <a:noFill/>
          <a:ln w="36720">
            <a:solidFill>
              <a:srgbClr val="83caff"/>
            </a:solidFill>
            <a:round/>
          </a:ln>
        </p:spPr>
        <p:style>
          <a:lnRef idx="0"/>
          <a:fillRef idx="0"/>
          <a:effectRef idx="0"/>
          <a:fontRef idx="minor"/>
        </p:style>
      </p:sp>
      <p:sp>
        <p:nvSpPr>
          <p:cNvPr id="399" name="CustomShape 4"/>
          <p:cNvSpPr/>
          <p:nvPr/>
        </p:nvSpPr>
        <p:spPr>
          <a:xfrm rot="21582600">
            <a:off x="219744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00" name="CustomShape 5"/>
          <p:cNvSpPr/>
          <p:nvPr/>
        </p:nvSpPr>
        <p:spPr>
          <a:xfrm>
            <a:off x="27432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01" name="CustomShape 6"/>
          <p:cNvSpPr/>
          <p:nvPr/>
        </p:nvSpPr>
        <p:spPr>
          <a:xfrm>
            <a:off x="4214880" y="2560320"/>
            <a:ext cx="1362600" cy="820440"/>
          </a:xfrm>
          <a:prstGeom prst="ellipse">
            <a:avLst/>
          </a:prstGeom>
          <a:noFill/>
          <a:ln w="36720">
            <a:solidFill>
              <a:srgbClr val="83caff"/>
            </a:solidFill>
            <a:round/>
          </a:ln>
        </p:spPr>
        <p:style>
          <a:lnRef idx="0"/>
          <a:fillRef idx="0"/>
          <a:effectRef idx="0"/>
          <a:fontRef idx="minor"/>
        </p:style>
      </p:sp>
      <p:sp>
        <p:nvSpPr>
          <p:cNvPr id="402" name="CustomShape 7"/>
          <p:cNvSpPr/>
          <p:nvPr/>
        </p:nvSpPr>
        <p:spPr>
          <a:xfrm rot="21582600">
            <a:off x="37497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03" name="CustomShape 8"/>
          <p:cNvSpPr/>
          <p:nvPr/>
        </p:nvSpPr>
        <p:spPr>
          <a:xfrm>
            <a:off x="7506720" y="2562480"/>
            <a:ext cx="1362600" cy="820440"/>
          </a:xfrm>
          <a:prstGeom prst="ellipse">
            <a:avLst/>
          </a:prstGeom>
          <a:noFill/>
          <a:ln w="36720">
            <a:solidFill>
              <a:srgbClr val="83caff"/>
            </a:solidFill>
            <a:round/>
          </a:ln>
        </p:spPr>
        <p:style>
          <a:lnRef idx="0"/>
          <a:fillRef idx="0"/>
          <a:effectRef idx="0"/>
          <a:fontRef idx="minor"/>
        </p:style>
      </p:sp>
      <p:sp>
        <p:nvSpPr>
          <p:cNvPr id="404" name="CustomShape 9"/>
          <p:cNvSpPr/>
          <p:nvPr/>
        </p:nvSpPr>
        <p:spPr>
          <a:xfrm>
            <a:off x="68756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20150817 @ 2203</a:t>
            </a:r>
            <a:endParaRPr/>
          </a:p>
        </p:txBody>
      </p:sp>
      <p:sp>
        <p:nvSpPr>
          <p:cNvPr id="406"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07" name="" descr=""/>
          <p:cNvPicPr/>
          <p:nvPr/>
        </p:nvPicPr>
        <p:blipFill>
          <a:blip r:embed="rId1"/>
          <a:stretch/>
        </p:blipFill>
        <p:spPr>
          <a:xfrm>
            <a:off x="901800" y="4590720"/>
            <a:ext cx="3656880" cy="2349360"/>
          </a:xfrm>
          <a:prstGeom prst="rect">
            <a:avLst/>
          </a:prstGeom>
          <a:ln>
            <a:noFill/>
          </a:ln>
        </p:spPr>
      </p:pic>
      <p:pic>
        <p:nvPicPr>
          <p:cNvPr id="408" name="" descr=""/>
          <p:cNvPicPr/>
          <p:nvPr/>
        </p:nvPicPr>
        <p:blipFill>
          <a:blip r:embed="rId2"/>
          <a:stretch/>
        </p:blipFill>
        <p:spPr>
          <a:xfrm>
            <a:off x="5486400" y="4599360"/>
            <a:ext cx="3656880" cy="2349360"/>
          </a:xfrm>
          <a:prstGeom prst="rect">
            <a:avLst/>
          </a:prstGeom>
          <a:ln>
            <a:noFill/>
          </a:ln>
        </p:spPr>
      </p:pic>
      <p:pic>
        <p:nvPicPr>
          <p:cNvPr id="409" name="" descr=""/>
          <p:cNvPicPr/>
          <p:nvPr/>
        </p:nvPicPr>
        <p:blipFill>
          <a:blip r:embed="rId3"/>
          <a:stretch/>
        </p:blipFill>
        <p:spPr>
          <a:xfrm>
            <a:off x="182880" y="1499760"/>
            <a:ext cx="3199680" cy="2888640"/>
          </a:xfrm>
          <a:prstGeom prst="rect">
            <a:avLst/>
          </a:prstGeom>
          <a:ln>
            <a:noFill/>
          </a:ln>
        </p:spPr>
      </p:pic>
      <p:pic>
        <p:nvPicPr>
          <p:cNvPr id="410" name="" descr=""/>
          <p:cNvPicPr/>
          <p:nvPr/>
        </p:nvPicPr>
        <p:blipFill>
          <a:blip r:embed="rId4"/>
          <a:stretch/>
        </p:blipFill>
        <p:spPr>
          <a:xfrm>
            <a:off x="3474720" y="1499760"/>
            <a:ext cx="3199680" cy="2888640"/>
          </a:xfrm>
          <a:prstGeom prst="rect">
            <a:avLst/>
          </a:prstGeom>
          <a:ln>
            <a:noFill/>
          </a:ln>
        </p:spPr>
      </p:pic>
      <p:pic>
        <p:nvPicPr>
          <p:cNvPr id="411" name="" descr=""/>
          <p:cNvPicPr/>
          <p:nvPr/>
        </p:nvPicPr>
        <p:blipFill>
          <a:blip r:embed="rId5"/>
          <a:stretch/>
        </p:blipFill>
        <p:spPr>
          <a:xfrm>
            <a:off x="6766560" y="1499760"/>
            <a:ext cx="3199680" cy="2888640"/>
          </a:xfrm>
          <a:prstGeom prst="rect">
            <a:avLst/>
          </a:prstGeom>
          <a:ln>
            <a:noFill/>
          </a:ln>
        </p:spPr>
      </p:pic>
      <p:sp>
        <p:nvSpPr>
          <p:cNvPr id="412" name="CustomShape 3"/>
          <p:cNvSpPr/>
          <p:nvPr/>
        </p:nvSpPr>
        <p:spPr>
          <a:xfrm rot="8100000">
            <a:off x="589320" y="2281680"/>
            <a:ext cx="1362600" cy="820440"/>
          </a:xfrm>
          <a:prstGeom prst="ellipse">
            <a:avLst/>
          </a:prstGeom>
          <a:noFill/>
          <a:ln w="36720">
            <a:solidFill>
              <a:srgbClr val="83caff"/>
            </a:solidFill>
            <a:round/>
          </a:ln>
        </p:spPr>
        <p:style>
          <a:lnRef idx="0"/>
          <a:fillRef idx="0"/>
          <a:effectRef idx="0"/>
          <a:fontRef idx="minor"/>
        </p:style>
      </p:sp>
      <p:sp>
        <p:nvSpPr>
          <p:cNvPr id="413" name="CustomShape 4"/>
          <p:cNvSpPr/>
          <p:nvPr/>
        </p:nvSpPr>
        <p:spPr>
          <a:xfrm rot="8100000">
            <a:off x="3850920" y="2274480"/>
            <a:ext cx="1362600" cy="820440"/>
          </a:xfrm>
          <a:prstGeom prst="ellipse">
            <a:avLst/>
          </a:prstGeom>
          <a:noFill/>
          <a:ln w="36720">
            <a:solidFill>
              <a:srgbClr val="83caff"/>
            </a:solidFill>
            <a:round/>
          </a:ln>
        </p:spPr>
        <p:style>
          <a:lnRef idx="0"/>
          <a:fillRef idx="0"/>
          <a:effectRef idx="0"/>
          <a:fontRef idx="minor"/>
        </p:style>
      </p:sp>
      <p:sp>
        <p:nvSpPr>
          <p:cNvPr id="414" name="CustomShape 5"/>
          <p:cNvSpPr/>
          <p:nvPr/>
        </p:nvSpPr>
        <p:spPr>
          <a:xfrm rot="8100000">
            <a:off x="7178400" y="2260800"/>
            <a:ext cx="1362600" cy="820440"/>
          </a:xfrm>
          <a:prstGeom prst="ellipse">
            <a:avLst/>
          </a:prstGeom>
          <a:noFill/>
          <a:ln w="36720">
            <a:solidFill>
              <a:srgbClr val="83caff"/>
            </a:solidFill>
            <a:round/>
          </a:ln>
        </p:spPr>
        <p:style>
          <a:lnRef idx="0"/>
          <a:fillRef idx="0"/>
          <a:effectRef idx="0"/>
          <a:fontRef idx="minor"/>
        </p:style>
      </p:sp>
      <p:sp>
        <p:nvSpPr>
          <p:cNvPr id="415" name="CustomShape 6"/>
          <p:cNvSpPr/>
          <p:nvPr/>
        </p:nvSpPr>
        <p:spPr>
          <a:xfrm rot="21582600">
            <a:off x="36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16" name="CustomShape 7"/>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17" name="CustomShape 8"/>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18"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20140603 @ 2135</a:t>
            </a:r>
            <a:endParaRPr/>
          </a:p>
        </p:txBody>
      </p:sp>
      <p:sp>
        <p:nvSpPr>
          <p:cNvPr id="4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1" name="" descr=""/>
          <p:cNvPicPr/>
          <p:nvPr/>
        </p:nvPicPr>
        <p:blipFill>
          <a:blip r:embed="rId1"/>
          <a:stretch/>
        </p:blipFill>
        <p:spPr>
          <a:xfrm>
            <a:off x="182880" y="1499760"/>
            <a:ext cx="3199680" cy="2888640"/>
          </a:xfrm>
          <a:prstGeom prst="rect">
            <a:avLst/>
          </a:prstGeom>
          <a:ln>
            <a:noFill/>
          </a:ln>
        </p:spPr>
      </p:pic>
      <p:sp>
        <p:nvSpPr>
          <p:cNvPr id="42" name="CustomShape 3"/>
          <p:cNvSpPr/>
          <p:nvPr/>
        </p:nvSpPr>
        <p:spPr>
          <a:xfrm rot="21582600">
            <a:off x="367200" y="2365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pic>
        <p:nvPicPr>
          <p:cNvPr id="43" name="" descr=""/>
          <p:cNvPicPr/>
          <p:nvPr/>
        </p:nvPicPr>
        <p:blipFill>
          <a:blip r:embed="rId2"/>
          <a:stretch/>
        </p:blipFill>
        <p:spPr>
          <a:xfrm>
            <a:off x="3474720" y="1499760"/>
            <a:ext cx="3199680" cy="2888640"/>
          </a:xfrm>
          <a:prstGeom prst="rect">
            <a:avLst/>
          </a:prstGeom>
          <a:ln>
            <a:noFill/>
          </a:ln>
        </p:spPr>
      </p:pic>
      <p:sp>
        <p:nvSpPr>
          <p:cNvPr id="44" name="CustomShape 4"/>
          <p:cNvSpPr/>
          <p:nvPr/>
        </p:nvSpPr>
        <p:spPr>
          <a:xfrm rot="21582600">
            <a:off x="5400000" y="3384720"/>
            <a:ext cx="99900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pic>
        <p:nvPicPr>
          <p:cNvPr id="45" name="" descr=""/>
          <p:cNvPicPr/>
          <p:nvPr/>
        </p:nvPicPr>
        <p:blipFill>
          <a:blip r:embed="rId3"/>
          <a:stretch/>
        </p:blipFill>
        <p:spPr>
          <a:xfrm>
            <a:off x="6766560" y="1499760"/>
            <a:ext cx="3199680" cy="2888640"/>
          </a:xfrm>
          <a:prstGeom prst="rect">
            <a:avLst/>
          </a:prstGeom>
          <a:ln>
            <a:noFill/>
          </a:ln>
        </p:spPr>
      </p:pic>
      <p:sp>
        <p:nvSpPr>
          <p:cNvPr id="46" name="CustomShape 5"/>
          <p:cNvSpPr/>
          <p:nvPr/>
        </p:nvSpPr>
        <p:spPr>
          <a:xfrm>
            <a:off x="8321040" y="2013480"/>
            <a:ext cx="1362600" cy="820440"/>
          </a:xfrm>
          <a:prstGeom prst="ellipse">
            <a:avLst/>
          </a:prstGeom>
          <a:noFill/>
          <a:ln w="36720">
            <a:solidFill>
              <a:srgbClr val="83caff"/>
            </a:solidFill>
            <a:round/>
          </a:ln>
        </p:spPr>
        <p:style>
          <a:lnRef idx="0"/>
          <a:fillRef idx="0"/>
          <a:effectRef idx="0"/>
          <a:fontRef idx="minor"/>
        </p:style>
      </p:sp>
      <p:pic>
        <p:nvPicPr>
          <p:cNvPr id="47" name="" descr=""/>
          <p:cNvPicPr/>
          <p:nvPr/>
        </p:nvPicPr>
        <p:blipFill>
          <a:blip r:embed="rId4"/>
          <a:stretch/>
        </p:blipFill>
        <p:spPr>
          <a:xfrm>
            <a:off x="914400" y="4574880"/>
            <a:ext cx="3656880" cy="2349360"/>
          </a:xfrm>
          <a:prstGeom prst="rect">
            <a:avLst/>
          </a:prstGeom>
          <a:ln>
            <a:noFill/>
          </a:ln>
        </p:spPr>
      </p:pic>
      <p:pic>
        <p:nvPicPr>
          <p:cNvPr id="48" name="" descr=""/>
          <p:cNvPicPr/>
          <p:nvPr/>
        </p:nvPicPr>
        <p:blipFill>
          <a:blip r:embed="rId5"/>
          <a:stretch/>
        </p:blipFill>
        <p:spPr>
          <a:xfrm>
            <a:off x="5513760" y="4559400"/>
            <a:ext cx="3656880" cy="2349360"/>
          </a:xfrm>
          <a:prstGeom prst="rect">
            <a:avLst/>
          </a:prstGeom>
          <a:ln>
            <a:noFill/>
          </a:ln>
        </p:spPr>
      </p:pic>
      <p:sp>
        <p:nvSpPr>
          <p:cNvPr id="49" name="CustomShape 6"/>
          <p:cNvSpPr/>
          <p:nvPr/>
        </p:nvSpPr>
        <p:spPr>
          <a:xfrm>
            <a:off x="1737360" y="2013480"/>
            <a:ext cx="1362600" cy="820440"/>
          </a:xfrm>
          <a:prstGeom prst="ellipse">
            <a:avLst/>
          </a:prstGeom>
          <a:noFill/>
          <a:ln w="36720">
            <a:solidFill>
              <a:srgbClr val="83caff"/>
            </a:solidFill>
            <a:round/>
          </a:ln>
        </p:spPr>
        <p:style>
          <a:lnRef idx="0"/>
          <a:fillRef idx="0"/>
          <a:effectRef idx="0"/>
          <a:fontRef idx="minor"/>
        </p:style>
      </p:sp>
      <p:sp>
        <p:nvSpPr>
          <p:cNvPr id="50" name="CustomShape 7"/>
          <p:cNvSpPr/>
          <p:nvPr/>
        </p:nvSpPr>
        <p:spPr>
          <a:xfrm>
            <a:off x="4995360" y="1975680"/>
            <a:ext cx="1362600" cy="820440"/>
          </a:xfrm>
          <a:prstGeom prst="ellipse">
            <a:avLst/>
          </a:prstGeom>
          <a:noFill/>
          <a:ln w="36720">
            <a:solidFill>
              <a:srgbClr val="83caff"/>
            </a:solidFill>
            <a:round/>
          </a:ln>
        </p:spPr>
        <p:style>
          <a:lnRef idx="0"/>
          <a:fillRef idx="0"/>
          <a:effectRef idx="0"/>
          <a:fontRef idx="minor"/>
        </p:style>
      </p:sp>
      <p:sp>
        <p:nvSpPr>
          <p:cNvPr id="51" name="CustomShape 8"/>
          <p:cNvSpPr/>
          <p:nvPr/>
        </p:nvSpPr>
        <p:spPr>
          <a:xfrm>
            <a:off x="2011680" y="3472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2" name="CustomShape 9"/>
          <p:cNvSpPr/>
          <p:nvPr/>
        </p:nvSpPr>
        <p:spPr>
          <a:xfrm>
            <a:off x="85212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20160103 @ 0719</a:t>
            </a:r>
            <a:endParaRPr/>
          </a:p>
        </p:txBody>
      </p:sp>
      <p:sp>
        <p:nvSpPr>
          <p:cNvPr id="42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21" name="" descr=""/>
          <p:cNvPicPr/>
          <p:nvPr/>
        </p:nvPicPr>
        <p:blipFill>
          <a:blip r:embed="rId1"/>
          <a:stretch/>
        </p:blipFill>
        <p:spPr>
          <a:xfrm>
            <a:off x="901800" y="4590720"/>
            <a:ext cx="3656880" cy="2349360"/>
          </a:xfrm>
          <a:prstGeom prst="rect">
            <a:avLst/>
          </a:prstGeom>
          <a:ln>
            <a:noFill/>
          </a:ln>
        </p:spPr>
      </p:pic>
      <p:pic>
        <p:nvPicPr>
          <p:cNvPr id="422" name="" descr=""/>
          <p:cNvPicPr/>
          <p:nvPr/>
        </p:nvPicPr>
        <p:blipFill>
          <a:blip r:embed="rId2"/>
          <a:stretch/>
        </p:blipFill>
        <p:spPr>
          <a:xfrm>
            <a:off x="5486400" y="4599360"/>
            <a:ext cx="3656880" cy="2349360"/>
          </a:xfrm>
          <a:prstGeom prst="rect">
            <a:avLst/>
          </a:prstGeom>
          <a:ln>
            <a:noFill/>
          </a:ln>
        </p:spPr>
      </p:pic>
      <p:pic>
        <p:nvPicPr>
          <p:cNvPr id="423" name="" descr=""/>
          <p:cNvPicPr/>
          <p:nvPr/>
        </p:nvPicPr>
        <p:blipFill>
          <a:blip r:embed="rId3"/>
          <a:stretch/>
        </p:blipFill>
        <p:spPr>
          <a:xfrm>
            <a:off x="182880" y="1499760"/>
            <a:ext cx="3199680" cy="2888640"/>
          </a:xfrm>
          <a:prstGeom prst="rect">
            <a:avLst/>
          </a:prstGeom>
          <a:ln>
            <a:noFill/>
          </a:ln>
        </p:spPr>
      </p:pic>
      <p:pic>
        <p:nvPicPr>
          <p:cNvPr id="424" name="" descr=""/>
          <p:cNvPicPr/>
          <p:nvPr/>
        </p:nvPicPr>
        <p:blipFill>
          <a:blip r:embed="rId4"/>
          <a:stretch/>
        </p:blipFill>
        <p:spPr>
          <a:xfrm>
            <a:off x="3474720" y="1499760"/>
            <a:ext cx="3199680" cy="2888640"/>
          </a:xfrm>
          <a:prstGeom prst="rect">
            <a:avLst/>
          </a:prstGeom>
          <a:ln>
            <a:noFill/>
          </a:ln>
        </p:spPr>
      </p:pic>
      <p:pic>
        <p:nvPicPr>
          <p:cNvPr id="425" name="" descr=""/>
          <p:cNvPicPr/>
          <p:nvPr/>
        </p:nvPicPr>
        <p:blipFill>
          <a:blip r:embed="rId5"/>
          <a:stretch/>
        </p:blipFill>
        <p:spPr>
          <a:xfrm>
            <a:off x="6766560" y="1499760"/>
            <a:ext cx="3199680" cy="2888640"/>
          </a:xfrm>
          <a:prstGeom prst="rect">
            <a:avLst/>
          </a:prstGeom>
          <a:ln>
            <a:noFill/>
          </a:ln>
        </p:spPr>
      </p:pic>
      <p:sp>
        <p:nvSpPr>
          <p:cNvPr id="426" name="CustomShape 3"/>
          <p:cNvSpPr/>
          <p:nvPr/>
        </p:nvSpPr>
        <p:spPr>
          <a:xfrm rot="19200000">
            <a:off x="469440" y="2128680"/>
            <a:ext cx="1362600" cy="820440"/>
          </a:xfrm>
          <a:prstGeom prst="ellipse">
            <a:avLst/>
          </a:prstGeom>
          <a:noFill/>
          <a:ln w="36720">
            <a:solidFill>
              <a:srgbClr val="83caff"/>
            </a:solidFill>
            <a:round/>
          </a:ln>
        </p:spPr>
        <p:style>
          <a:lnRef idx="0"/>
          <a:fillRef idx="0"/>
          <a:effectRef idx="0"/>
          <a:fontRef idx="minor"/>
        </p:style>
      </p:sp>
      <p:sp>
        <p:nvSpPr>
          <p:cNvPr id="427" name="CustomShape 4"/>
          <p:cNvSpPr/>
          <p:nvPr/>
        </p:nvSpPr>
        <p:spPr>
          <a:xfrm rot="21582600">
            <a:off x="2104560" y="18327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28" name="CustomShape 5"/>
          <p:cNvSpPr/>
          <p:nvPr/>
        </p:nvSpPr>
        <p:spPr>
          <a:xfrm>
            <a:off x="27432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29" name="CustomShape 6"/>
          <p:cNvSpPr/>
          <p:nvPr/>
        </p:nvSpPr>
        <p:spPr>
          <a:xfrm rot="19200000">
            <a:off x="3761280" y="2079360"/>
            <a:ext cx="1362600" cy="820440"/>
          </a:xfrm>
          <a:prstGeom prst="ellipse">
            <a:avLst/>
          </a:prstGeom>
          <a:noFill/>
          <a:ln w="36720">
            <a:solidFill>
              <a:srgbClr val="83caff"/>
            </a:solidFill>
            <a:round/>
          </a:ln>
        </p:spPr>
        <p:style>
          <a:lnRef idx="0"/>
          <a:fillRef idx="0"/>
          <a:effectRef idx="0"/>
          <a:fontRef idx="minor"/>
        </p:style>
      </p:sp>
      <p:sp>
        <p:nvSpPr>
          <p:cNvPr id="430" name="CustomShape 7"/>
          <p:cNvSpPr/>
          <p:nvPr/>
        </p:nvSpPr>
        <p:spPr>
          <a:xfrm rot="21582600">
            <a:off x="3658680" y="338472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31" name="CustomShape 8"/>
          <p:cNvSpPr/>
          <p:nvPr/>
        </p:nvSpPr>
        <p:spPr>
          <a:xfrm>
            <a:off x="68756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432" name="CustomShape 9"/>
          <p:cNvSpPr/>
          <p:nvPr/>
        </p:nvSpPr>
        <p:spPr>
          <a:xfrm rot="19200000">
            <a:off x="7035840" y="2079360"/>
            <a:ext cx="1362600" cy="820440"/>
          </a:xfrm>
          <a:prstGeom prst="ellipse">
            <a:avLst/>
          </a:prstGeom>
          <a:noFill/>
          <a:ln w="36720">
            <a:solidFill>
              <a:srgbClr val="83caff"/>
            </a:solidFill>
            <a:round/>
          </a:ln>
        </p:spPr>
        <p:style>
          <a:lnRef idx="0"/>
          <a:fillRef idx="0"/>
          <a:effectRef idx="0"/>
          <a:fontRef idx="minor"/>
        </p:style>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20160614 @ 0535</a:t>
            </a:r>
            <a:endParaRPr/>
          </a:p>
        </p:txBody>
      </p:sp>
      <p:sp>
        <p:nvSpPr>
          <p:cNvPr id="43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35" name="" descr=""/>
          <p:cNvPicPr/>
          <p:nvPr/>
        </p:nvPicPr>
        <p:blipFill>
          <a:blip r:embed="rId1"/>
          <a:stretch/>
        </p:blipFill>
        <p:spPr>
          <a:xfrm>
            <a:off x="901800" y="4590720"/>
            <a:ext cx="3656880" cy="2349360"/>
          </a:xfrm>
          <a:prstGeom prst="rect">
            <a:avLst/>
          </a:prstGeom>
          <a:ln>
            <a:noFill/>
          </a:ln>
        </p:spPr>
      </p:pic>
      <p:pic>
        <p:nvPicPr>
          <p:cNvPr id="436" name="" descr=""/>
          <p:cNvPicPr/>
          <p:nvPr/>
        </p:nvPicPr>
        <p:blipFill>
          <a:blip r:embed="rId2"/>
          <a:stretch/>
        </p:blipFill>
        <p:spPr>
          <a:xfrm>
            <a:off x="5486400" y="4599360"/>
            <a:ext cx="3656880" cy="2349360"/>
          </a:xfrm>
          <a:prstGeom prst="rect">
            <a:avLst/>
          </a:prstGeom>
          <a:ln>
            <a:noFill/>
          </a:ln>
        </p:spPr>
      </p:pic>
      <p:pic>
        <p:nvPicPr>
          <p:cNvPr id="437" name="" descr=""/>
          <p:cNvPicPr/>
          <p:nvPr/>
        </p:nvPicPr>
        <p:blipFill>
          <a:blip r:embed="rId3"/>
          <a:stretch/>
        </p:blipFill>
        <p:spPr>
          <a:xfrm>
            <a:off x="182880" y="1499760"/>
            <a:ext cx="3199680" cy="2888640"/>
          </a:xfrm>
          <a:prstGeom prst="rect">
            <a:avLst/>
          </a:prstGeom>
          <a:ln>
            <a:noFill/>
          </a:ln>
        </p:spPr>
      </p:pic>
      <p:pic>
        <p:nvPicPr>
          <p:cNvPr id="438" name="" descr=""/>
          <p:cNvPicPr/>
          <p:nvPr/>
        </p:nvPicPr>
        <p:blipFill>
          <a:blip r:embed="rId4"/>
          <a:stretch/>
        </p:blipFill>
        <p:spPr>
          <a:xfrm>
            <a:off x="3474720" y="1499760"/>
            <a:ext cx="3199680" cy="2888640"/>
          </a:xfrm>
          <a:prstGeom prst="rect">
            <a:avLst/>
          </a:prstGeom>
          <a:ln>
            <a:noFill/>
          </a:ln>
        </p:spPr>
      </p:pic>
      <p:pic>
        <p:nvPicPr>
          <p:cNvPr id="439" name="" descr=""/>
          <p:cNvPicPr/>
          <p:nvPr/>
        </p:nvPicPr>
        <p:blipFill>
          <a:blip r:embed="rId5"/>
          <a:stretch/>
        </p:blipFill>
        <p:spPr>
          <a:xfrm>
            <a:off x="6766560" y="1499760"/>
            <a:ext cx="3199680" cy="2888640"/>
          </a:xfrm>
          <a:prstGeom prst="rect">
            <a:avLst/>
          </a:prstGeom>
          <a:ln>
            <a:noFill/>
          </a:ln>
        </p:spPr>
      </p:pic>
      <p:sp>
        <p:nvSpPr>
          <p:cNvPr id="440" name="CustomShape 3"/>
          <p:cNvSpPr/>
          <p:nvPr/>
        </p:nvSpPr>
        <p:spPr>
          <a:xfrm rot="17700000">
            <a:off x="853200" y="2209320"/>
            <a:ext cx="1362600" cy="820440"/>
          </a:xfrm>
          <a:prstGeom prst="ellipse">
            <a:avLst/>
          </a:prstGeom>
          <a:noFill/>
          <a:ln w="36720">
            <a:solidFill>
              <a:srgbClr val="83caff"/>
            </a:solidFill>
            <a:round/>
          </a:ln>
        </p:spPr>
        <p:style>
          <a:lnRef idx="0"/>
          <a:fillRef idx="0"/>
          <a:effectRef idx="0"/>
          <a:fontRef idx="minor"/>
        </p:style>
      </p:sp>
      <p:sp>
        <p:nvSpPr>
          <p:cNvPr id="441" name="CustomShape 4"/>
          <p:cNvSpPr/>
          <p:nvPr/>
        </p:nvSpPr>
        <p:spPr>
          <a:xfrm rot="21582600">
            <a:off x="2106000" y="17413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42" name="CustomShape 5"/>
          <p:cNvSpPr/>
          <p:nvPr/>
        </p:nvSpPr>
        <p:spPr>
          <a:xfrm>
            <a:off x="210312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43" name="CustomShape 6"/>
          <p:cNvSpPr/>
          <p:nvPr/>
        </p:nvSpPr>
        <p:spPr>
          <a:xfrm rot="17700000">
            <a:off x="4141440" y="2221560"/>
            <a:ext cx="1362600" cy="820440"/>
          </a:xfrm>
          <a:prstGeom prst="ellipse">
            <a:avLst/>
          </a:prstGeom>
          <a:noFill/>
          <a:ln w="36720">
            <a:solidFill>
              <a:srgbClr val="83caff"/>
            </a:solidFill>
            <a:round/>
          </a:ln>
        </p:spPr>
        <p:style>
          <a:lnRef idx="0"/>
          <a:fillRef idx="0"/>
          <a:effectRef idx="0"/>
          <a:fontRef idx="minor"/>
        </p:style>
      </p:sp>
      <p:sp>
        <p:nvSpPr>
          <p:cNvPr id="444" name="CustomShape 7"/>
          <p:cNvSpPr/>
          <p:nvPr/>
        </p:nvSpPr>
        <p:spPr>
          <a:xfrm rot="21582600">
            <a:off x="55785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45" name="CustomShape 8"/>
          <p:cNvSpPr/>
          <p:nvPr/>
        </p:nvSpPr>
        <p:spPr>
          <a:xfrm>
            <a:off x="86868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446" name="CustomShape 9"/>
          <p:cNvSpPr/>
          <p:nvPr/>
        </p:nvSpPr>
        <p:spPr>
          <a:xfrm rot="17700000">
            <a:off x="7436880" y="2181600"/>
            <a:ext cx="1362600" cy="820440"/>
          </a:xfrm>
          <a:prstGeom prst="ellipse">
            <a:avLst/>
          </a:prstGeom>
          <a:noFill/>
          <a:ln w="36720">
            <a:solidFill>
              <a:srgbClr val="83caff"/>
            </a:solidFill>
            <a:round/>
          </a:ln>
        </p:spPr>
        <p:style>
          <a:lnRef idx="0"/>
          <a:fillRef idx="0"/>
          <a:effectRef idx="0"/>
          <a:fontRef idx="minor"/>
        </p:style>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20160617 @ 1943</a:t>
            </a:r>
            <a:endParaRPr/>
          </a:p>
        </p:txBody>
      </p:sp>
      <p:sp>
        <p:nvSpPr>
          <p:cNvPr id="44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49" name="" descr=""/>
          <p:cNvPicPr/>
          <p:nvPr/>
        </p:nvPicPr>
        <p:blipFill>
          <a:blip r:embed="rId1"/>
          <a:stretch/>
        </p:blipFill>
        <p:spPr>
          <a:xfrm>
            <a:off x="901800" y="4590720"/>
            <a:ext cx="3656880" cy="2349360"/>
          </a:xfrm>
          <a:prstGeom prst="rect">
            <a:avLst/>
          </a:prstGeom>
          <a:ln>
            <a:noFill/>
          </a:ln>
        </p:spPr>
      </p:pic>
      <p:pic>
        <p:nvPicPr>
          <p:cNvPr id="450" name="" descr=""/>
          <p:cNvPicPr/>
          <p:nvPr/>
        </p:nvPicPr>
        <p:blipFill>
          <a:blip r:embed="rId2"/>
          <a:stretch/>
        </p:blipFill>
        <p:spPr>
          <a:xfrm>
            <a:off x="5486400" y="4599360"/>
            <a:ext cx="3656880" cy="2349360"/>
          </a:xfrm>
          <a:prstGeom prst="rect">
            <a:avLst/>
          </a:prstGeom>
          <a:ln>
            <a:noFill/>
          </a:ln>
        </p:spPr>
      </p:pic>
      <p:pic>
        <p:nvPicPr>
          <p:cNvPr id="451" name="" descr=""/>
          <p:cNvPicPr/>
          <p:nvPr/>
        </p:nvPicPr>
        <p:blipFill>
          <a:blip r:embed="rId3"/>
          <a:stretch/>
        </p:blipFill>
        <p:spPr>
          <a:xfrm>
            <a:off x="182880" y="1499760"/>
            <a:ext cx="3199680" cy="2888640"/>
          </a:xfrm>
          <a:prstGeom prst="rect">
            <a:avLst/>
          </a:prstGeom>
          <a:ln>
            <a:noFill/>
          </a:ln>
        </p:spPr>
      </p:pic>
      <p:pic>
        <p:nvPicPr>
          <p:cNvPr id="452" name="" descr=""/>
          <p:cNvPicPr/>
          <p:nvPr/>
        </p:nvPicPr>
        <p:blipFill>
          <a:blip r:embed="rId4"/>
          <a:stretch/>
        </p:blipFill>
        <p:spPr>
          <a:xfrm>
            <a:off x="3474720" y="1499760"/>
            <a:ext cx="3199680" cy="2888640"/>
          </a:xfrm>
          <a:prstGeom prst="rect">
            <a:avLst/>
          </a:prstGeom>
          <a:ln>
            <a:noFill/>
          </a:ln>
        </p:spPr>
      </p:pic>
      <p:pic>
        <p:nvPicPr>
          <p:cNvPr id="453" name="" descr=""/>
          <p:cNvPicPr/>
          <p:nvPr/>
        </p:nvPicPr>
        <p:blipFill>
          <a:blip r:embed="rId5"/>
          <a:stretch/>
        </p:blipFill>
        <p:spPr>
          <a:xfrm>
            <a:off x="6766560" y="1499760"/>
            <a:ext cx="3199680" cy="2888640"/>
          </a:xfrm>
          <a:prstGeom prst="rect">
            <a:avLst/>
          </a:prstGeom>
          <a:ln>
            <a:noFill/>
          </a:ln>
        </p:spPr>
      </p:pic>
      <p:sp>
        <p:nvSpPr>
          <p:cNvPr id="454" name="CustomShape 3"/>
          <p:cNvSpPr/>
          <p:nvPr/>
        </p:nvSpPr>
        <p:spPr>
          <a:xfrm>
            <a:off x="1371600" y="2196720"/>
            <a:ext cx="1362600" cy="820440"/>
          </a:xfrm>
          <a:prstGeom prst="ellipse">
            <a:avLst/>
          </a:prstGeom>
          <a:noFill/>
          <a:ln w="36720">
            <a:solidFill>
              <a:srgbClr val="83caff"/>
            </a:solidFill>
            <a:round/>
          </a:ln>
        </p:spPr>
        <p:style>
          <a:lnRef idx="0"/>
          <a:fillRef idx="0"/>
          <a:effectRef idx="0"/>
          <a:fontRef idx="minor"/>
        </p:style>
      </p:sp>
      <p:sp>
        <p:nvSpPr>
          <p:cNvPr id="455" name="CustomShape 4"/>
          <p:cNvSpPr/>
          <p:nvPr/>
        </p:nvSpPr>
        <p:spPr>
          <a:xfrm rot="21582600">
            <a:off x="36864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56" name="CustomShape 5"/>
          <p:cNvSpPr/>
          <p:nvPr/>
        </p:nvSpPr>
        <p:spPr>
          <a:xfrm>
            <a:off x="212076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57" name="CustomShape 6"/>
          <p:cNvSpPr/>
          <p:nvPr/>
        </p:nvSpPr>
        <p:spPr>
          <a:xfrm>
            <a:off x="4580640" y="2196720"/>
            <a:ext cx="1362600" cy="820440"/>
          </a:xfrm>
          <a:prstGeom prst="ellipse">
            <a:avLst/>
          </a:prstGeom>
          <a:noFill/>
          <a:ln w="36720">
            <a:solidFill>
              <a:srgbClr val="83caff"/>
            </a:solidFill>
            <a:round/>
          </a:ln>
        </p:spPr>
        <p:style>
          <a:lnRef idx="0"/>
          <a:fillRef idx="0"/>
          <a:effectRef idx="0"/>
          <a:fontRef idx="minor"/>
        </p:style>
      </p:sp>
      <p:sp>
        <p:nvSpPr>
          <p:cNvPr id="458"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59" name="CustomShape 8"/>
          <p:cNvSpPr/>
          <p:nvPr/>
        </p:nvSpPr>
        <p:spPr>
          <a:xfrm>
            <a:off x="7872480" y="2196720"/>
            <a:ext cx="1362600" cy="820440"/>
          </a:xfrm>
          <a:prstGeom prst="ellipse">
            <a:avLst/>
          </a:prstGeom>
          <a:noFill/>
          <a:ln w="36720">
            <a:solidFill>
              <a:srgbClr val="83caff"/>
            </a:solidFill>
            <a:round/>
          </a:ln>
        </p:spPr>
        <p:style>
          <a:lnRef idx="0"/>
          <a:fillRef idx="0"/>
          <a:effectRef idx="0"/>
          <a:fontRef idx="minor"/>
        </p:style>
      </p:sp>
      <p:sp>
        <p:nvSpPr>
          <p:cNvPr id="460"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20160625 @ 0219</a:t>
            </a:r>
            <a:endParaRPr/>
          </a:p>
        </p:txBody>
      </p:sp>
      <p:sp>
        <p:nvSpPr>
          <p:cNvPr id="46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63" name="" descr=""/>
          <p:cNvPicPr/>
          <p:nvPr/>
        </p:nvPicPr>
        <p:blipFill>
          <a:blip r:embed="rId1"/>
          <a:stretch/>
        </p:blipFill>
        <p:spPr>
          <a:xfrm>
            <a:off x="901800" y="4590720"/>
            <a:ext cx="3656880" cy="2349360"/>
          </a:xfrm>
          <a:prstGeom prst="rect">
            <a:avLst/>
          </a:prstGeom>
          <a:ln>
            <a:noFill/>
          </a:ln>
        </p:spPr>
      </p:pic>
      <p:pic>
        <p:nvPicPr>
          <p:cNvPr id="464" name="" descr=""/>
          <p:cNvPicPr/>
          <p:nvPr/>
        </p:nvPicPr>
        <p:blipFill>
          <a:blip r:embed="rId2"/>
          <a:stretch/>
        </p:blipFill>
        <p:spPr>
          <a:xfrm>
            <a:off x="5486400" y="4599360"/>
            <a:ext cx="3656880" cy="2349360"/>
          </a:xfrm>
          <a:prstGeom prst="rect">
            <a:avLst/>
          </a:prstGeom>
          <a:ln>
            <a:noFill/>
          </a:ln>
        </p:spPr>
      </p:pic>
      <p:pic>
        <p:nvPicPr>
          <p:cNvPr id="465" name="" descr=""/>
          <p:cNvPicPr/>
          <p:nvPr/>
        </p:nvPicPr>
        <p:blipFill>
          <a:blip r:embed="rId3"/>
          <a:stretch/>
        </p:blipFill>
        <p:spPr>
          <a:xfrm>
            <a:off x="182880" y="1499760"/>
            <a:ext cx="3199680" cy="2888640"/>
          </a:xfrm>
          <a:prstGeom prst="rect">
            <a:avLst/>
          </a:prstGeom>
          <a:ln>
            <a:noFill/>
          </a:ln>
        </p:spPr>
      </p:pic>
      <p:pic>
        <p:nvPicPr>
          <p:cNvPr id="466" name="" descr=""/>
          <p:cNvPicPr/>
          <p:nvPr/>
        </p:nvPicPr>
        <p:blipFill>
          <a:blip r:embed="rId4"/>
          <a:stretch/>
        </p:blipFill>
        <p:spPr>
          <a:xfrm>
            <a:off x="3474720" y="1499760"/>
            <a:ext cx="3199680" cy="2888640"/>
          </a:xfrm>
          <a:prstGeom prst="rect">
            <a:avLst/>
          </a:prstGeom>
          <a:ln>
            <a:noFill/>
          </a:ln>
        </p:spPr>
      </p:pic>
      <p:pic>
        <p:nvPicPr>
          <p:cNvPr id="467" name="" descr=""/>
          <p:cNvPicPr/>
          <p:nvPr/>
        </p:nvPicPr>
        <p:blipFill>
          <a:blip r:embed="rId5"/>
          <a:stretch/>
        </p:blipFill>
        <p:spPr>
          <a:xfrm>
            <a:off x="6766560" y="1499760"/>
            <a:ext cx="3199680" cy="2888640"/>
          </a:xfrm>
          <a:prstGeom prst="rect">
            <a:avLst/>
          </a:prstGeom>
          <a:ln>
            <a:noFill/>
          </a:ln>
        </p:spPr>
      </p:pic>
      <p:sp>
        <p:nvSpPr>
          <p:cNvPr id="468" name="CustomShape 3"/>
          <p:cNvSpPr/>
          <p:nvPr/>
        </p:nvSpPr>
        <p:spPr>
          <a:xfrm>
            <a:off x="740160" y="2194560"/>
            <a:ext cx="1362600" cy="820440"/>
          </a:xfrm>
          <a:prstGeom prst="ellipse">
            <a:avLst/>
          </a:prstGeom>
          <a:noFill/>
          <a:ln w="36720">
            <a:solidFill>
              <a:srgbClr val="83caff"/>
            </a:solidFill>
            <a:round/>
          </a:ln>
        </p:spPr>
        <p:style>
          <a:lnRef idx="0"/>
          <a:fillRef idx="0"/>
          <a:effectRef idx="0"/>
          <a:fontRef idx="minor"/>
        </p:style>
      </p:sp>
      <p:sp>
        <p:nvSpPr>
          <p:cNvPr id="469" name="CustomShape 4"/>
          <p:cNvSpPr/>
          <p:nvPr/>
        </p:nvSpPr>
        <p:spPr>
          <a:xfrm rot="21582600">
            <a:off x="275760" y="329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70" name="CustomShape 5"/>
          <p:cNvSpPr/>
          <p:nvPr/>
        </p:nvSpPr>
        <p:spPr>
          <a:xfrm>
            <a:off x="210312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71" name="CustomShape 6"/>
          <p:cNvSpPr/>
          <p:nvPr/>
        </p:nvSpPr>
        <p:spPr>
          <a:xfrm>
            <a:off x="4032000" y="2196720"/>
            <a:ext cx="1362600" cy="820440"/>
          </a:xfrm>
          <a:prstGeom prst="ellipse">
            <a:avLst/>
          </a:prstGeom>
          <a:noFill/>
          <a:ln w="36720">
            <a:solidFill>
              <a:srgbClr val="83caff"/>
            </a:solidFill>
            <a:round/>
          </a:ln>
        </p:spPr>
        <p:style>
          <a:lnRef idx="0"/>
          <a:fillRef idx="0"/>
          <a:effectRef idx="0"/>
          <a:fontRef idx="minor"/>
        </p:style>
      </p:sp>
      <p:sp>
        <p:nvSpPr>
          <p:cNvPr id="472" name="CustomShape 7"/>
          <p:cNvSpPr/>
          <p:nvPr/>
        </p:nvSpPr>
        <p:spPr>
          <a:xfrm rot="21582600">
            <a:off x="557856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73" name="CustomShape 8"/>
          <p:cNvSpPr/>
          <p:nvPr/>
        </p:nvSpPr>
        <p:spPr>
          <a:xfrm>
            <a:off x="7323840" y="2196720"/>
            <a:ext cx="1362600" cy="820440"/>
          </a:xfrm>
          <a:prstGeom prst="ellipse">
            <a:avLst/>
          </a:prstGeom>
          <a:noFill/>
          <a:ln w="36720">
            <a:solidFill>
              <a:srgbClr val="83caff"/>
            </a:solidFill>
            <a:round/>
          </a:ln>
        </p:spPr>
        <p:style>
          <a:lnRef idx="0"/>
          <a:fillRef idx="0"/>
          <a:effectRef idx="0"/>
          <a:fontRef idx="minor"/>
        </p:style>
      </p:sp>
      <p:sp>
        <p:nvSpPr>
          <p:cNvPr id="474" name="CustomShape 9"/>
          <p:cNvSpPr/>
          <p:nvPr/>
        </p:nvSpPr>
        <p:spPr>
          <a:xfrm>
            <a:off x="861300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20140608 @ 2023</a:t>
            </a:r>
            <a:endParaRPr/>
          </a:p>
        </p:txBody>
      </p:sp>
      <p:sp>
        <p:nvSpPr>
          <p:cNvPr id="5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55" name="" descr=""/>
          <p:cNvPicPr/>
          <p:nvPr/>
        </p:nvPicPr>
        <p:blipFill>
          <a:blip r:embed="rId1"/>
          <a:stretch/>
        </p:blipFill>
        <p:spPr>
          <a:xfrm>
            <a:off x="182880" y="1499760"/>
            <a:ext cx="3199680" cy="2888640"/>
          </a:xfrm>
          <a:prstGeom prst="rect">
            <a:avLst/>
          </a:prstGeom>
          <a:ln>
            <a:noFill/>
          </a:ln>
        </p:spPr>
      </p:pic>
      <p:sp>
        <p:nvSpPr>
          <p:cNvPr id="56" name="CustomShape 3"/>
          <p:cNvSpPr/>
          <p:nvPr/>
        </p:nvSpPr>
        <p:spPr>
          <a:xfrm>
            <a:off x="1371600" y="2651760"/>
            <a:ext cx="1362600" cy="820440"/>
          </a:xfrm>
          <a:prstGeom prst="ellipse">
            <a:avLst/>
          </a:prstGeom>
          <a:noFill/>
          <a:ln w="36720">
            <a:solidFill>
              <a:srgbClr val="83caff"/>
            </a:solidFill>
            <a:round/>
          </a:ln>
        </p:spPr>
        <p:style>
          <a:lnRef idx="0"/>
          <a:fillRef idx="0"/>
          <a:effectRef idx="0"/>
          <a:fontRef idx="minor"/>
        </p:style>
      </p:sp>
      <p:pic>
        <p:nvPicPr>
          <p:cNvPr id="57" name="" descr=""/>
          <p:cNvPicPr/>
          <p:nvPr/>
        </p:nvPicPr>
        <p:blipFill>
          <a:blip r:embed="rId2"/>
          <a:stretch/>
        </p:blipFill>
        <p:spPr>
          <a:xfrm>
            <a:off x="3474720" y="1499760"/>
            <a:ext cx="3199680" cy="2888640"/>
          </a:xfrm>
          <a:prstGeom prst="rect">
            <a:avLst/>
          </a:prstGeom>
          <a:ln>
            <a:noFill/>
          </a:ln>
        </p:spPr>
      </p:pic>
      <p:pic>
        <p:nvPicPr>
          <p:cNvPr id="58" name="" descr=""/>
          <p:cNvPicPr/>
          <p:nvPr/>
        </p:nvPicPr>
        <p:blipFill>
          <a:blip r:embed="rId3"/>
          <a:stretch/>
        </p:blipFill>
        <p:spPr>
          <a:xfrm>
            <a:off x="6766560" y="1499760"/>
            <a:ext cx="3199680" cy="2888640"/>
          </a:xfrm>
          <a:prstGeom prst="rect">
            <a:avLst/>
          </a:prstGeom>
          <a:ln>
            <a:noFill/>
          </a:ln>
        </p:spPr>
      </p:pic>
      <p:pic>
        <p:nvPicPr>
          <p:cNvPr id="59" name="" descr=""/>
          <p:cNvPicPr/>
          <p:nvPr/>
        </p:nvPicPr>
        <p:blipFill>
          <a:blip r:embed="rId4"/>
          <a:stretch/>
        </p:blipFill>
        <p:spPr>
          <a:xfrm>
            <a:off x="914400" y="4572000"/>
            <a:ext cx="3656880" cy="2349360"/>
          </a:xfrm>
          <a:prstGeom prst="rect">
            <a:avLst/>
          </a:prstGeom>
          <a:ln>
            <a:noFill/>
          </a:ln>
        </p:spPr>
      </p:pic>
      <p:pic>
        <p:nvPicPr>
          <p:cNvPr id="60" name="" descr=""/>
          <p:cNvPicPr/>
          <p:nvPr/>
        </p:nvPicPr>
        <p:blipFill>
          <a:blip r:embed="rId5"/>
          <a:stretch/>
        </p:blipFill>
        <p:spPr>
          <a:xfrm>
            <a:off x="5513760" y="4599360"/>
            <a:ext cx="3656880" cy="2349360"/>
          </a:xfrm>
          <a:prstGeom prst="rect">
            <a:avLst/>
          </a:prstGeom>
          <a:ln>
            <a:noFill/>
          </a:ln>
        </p:spPr>
      </p:pic>
      <p:sp>
        <p:nvSpPr>
          <p:cNvPr id="61" name="CustomShape 4"/>
          <p:cNvSpPr/>
          <p:nvPr/>
        </p:nvSpPr>
        <p:spPr>
          <a:xfrm rot="21582600">
            <a:off x="275760" y="16466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62" name="CustomShape 5"/>
          <p:cNvSpPr/>
          <p:nvPr/>
        </p:nvSpPr>
        <p:spPr>
          <a:xfrm>
            <a:off x="20289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63" name="CustomShape 6"/>
          <p:cNvSpPr/>
          <p:nvPr/>
        </p:nvSpPr>
        <p:spPr>
          <a:xfrm>
            <a:off x="4671720" y="2651760"/>
            <a:ext cx="1362600" cy="820440"/>
          </a:xfrm>
          <a:prstGeom prst="ellipse">
            <a:avLst/>
          </a:prstGeom>
          <a:noFill/>
          <a:ln w="36720">
            <a:solidFill>
              <a:srgbClr val="83caff"/>
            </a:solidFill>
            <a:round/>
          </a:ln>
        </p:spPr>
        <p:style>
          <a:lnRef idx="0"/>
          <a:fillRef idx="0"/>
          <a:effectRef idx="0"/>
          <a:fontRef idx="minor"/>
        </p:style>
      </p:sp>
      <p:sp>
        <p:nvSpPr>
          <p:cNvPr id="64" name="CustomShape 7"/>
          <p:cNvSpPr/>
          <p:nvPr/>
        </p:nvSpPr>
        <p:spPr>
          <a:xfrm rot="21582600">
            <a:off x="5578920" y="33868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65" name="CustomShape 8"/>
          <p:cNvSpPr/>
          <p:nvPr/>
        </p:nvSpPr>
        <p:spPr>
          <a:xfrm>
            <a:off x="7872120" y="2649600"/>
            <a:ext cx="1362600" cy="820440"/>
          </a:xfrm>
          <a:prstGeom prst="ellipse">
            <a:avLst/>
          </a:prstGeom>
          <a:noFill/>
          <a:ln w="36720">
            <a:solidFill>
              <a:srgbClr val="83caff"/>
            </a:solidFill>
            <a:round/>
          </a:ln>
        </p:spPr>
        <p:style>
          <a:lnRef idx="0"/>
          <a:fillRef idx="0"/>
          <a:effectRef idx="0"/>
          <a:fontRef idx="minor"/>
        </p:style>
      </p:sp>
      <p:sp>
        <p:nvSpPr>
          <p:cNvPr id="66" name="CustomShape 9"/>
          <p:cNvSpPr/>
          <p:nvPr/>
        </p:nvSpPr>
        <p:spPr>
          <a:xfrm>
            <a:off x="85953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20140622 @ 0057</a:t>
            </a:r>
            <a:endParaRPr/>
          </a:p>
        </p:txBody>
      </p:sp>
      <p:sp>
        <p:nvSpPr>
          <p:cNvPr id="6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69" name="" descr=""/>
          <p:cNvPicPr/>
          <p:nvPr/>
        </p:nvPicPr>
        <p:blipFill>
          <a:blip r:embed="rId1"/>
          <a:stretch/>
        </p:blipFill>
        <p:spPr>
          <a:xfrm>
            <a:off x="182880" y="1499760"/>
            <a:ext cx="3199680" cy="2888640"/>
          </a:xfrm>
          <a:prstGeom prst="rect">
            <a:avLst/>
          </a:prstGeom>
          <a:ln>
            <a:noFill/>
          </a:ln>
        </p:spPr>
      </p:pic>
      <p:pic>
        <p:nvPicPr>
          <p:cNvPr id="70" name="" descr=""/>
          <p:cNvPicPr/>
          <p:nvPr/>
        </p:nvPicPr>
        <p:blipFill>
          <a:blip r:embed="rId2"/>
          <a:stretch/>
        </p:blipFill>
        <p:spPr>
          <a:xfrm>
            <a:off x="3474720" y="1499760"/>
            <a:ext cx="3199680" cy="2888640"/>
          </a:xfrm>
          <a:prstGeom prst="rect">
            <a:avLst/>
          </a:prstGeom>
          <a:ln>
            <a:noFill/>
          </a:ln>
        </p:spPr>
      </p:pic>
      <p:pic>
        <p:nvPicPr>
          <p:cNvPr id="71" name="" descr=""/>
          <p:cNvPicPr/>
          <p:nvPr/>
        </p:nvPicPr>
        <p:blipFill>
          <a:blip r:embed="rId3"/>
          <a:stretch/>
        </p:blipFill>
        <p:spPr>
          <a:xfrm>
            <a:off x="6766560" y="1499760"/>
            <a:ext cx="3199680" cy="2888640"/>
          </a:xfrm>
          <a:prstGeom prst="rect">
            <a:avLst/>
          </a:prstGeom>
          <a:ln>
            <a:noFill/>
          </a:ln>
        </p:spPr>
      </p:pic>
      <p:pic>
        <p:nvPicPr>
          <p:cNvPr id="72" name="" descr=""/>
          <p:cNvPicPr/>
          <p:nvPr/>
        </p:nvPicPr>
        <p:blipFill>
          <a:blip r:embed="rId4"/>
          <a:stretch/>
        </p:blipFill>
        <p:spPr>
          <a:xfrm>
            <a:off x="901800" y="4590720"/>
            <a:ext cx="3656880" cy="2349360"/>
          </a:xfrm>
          <a:prstGeom prst="rect">
            <a:avLst/>
          </a:prstGeom>
          <a:ln>
            <a:noFill/>
          </a:ln>
        </p:spPr>
      </p:pic>
      <p:pic>
        <p:nvPicPr>
          <p:cNvPr id="73" name="" descr=""/>
          <p:cNvPicPr/>
          <p:nvPr/>
        </p:nvPicPr>
        <p:blipFill>
          <a:blip r:embed="rId5"/>
          <a:stretch/>
        </p:blipFill>
        <p:spPr>
          <a:xfrm>
            <a:off x="5486400" y="4599360"/>
            <a:ext cx="3656880" cy="2349360"/>
          </a:xfrm>
          <a:prstGeom prst="rect">
            <a:avLst/>
          </a:prstGeom>
          <a:ln>
            <a:noFill/>
          </a:ln>
        </p:spPr>
      </p:pic>
      <p:sp>
        <p:nvSpPr>
          <p:cNvPr id="74" name="CustomShape 3"/>
          <p:cNvSpPr/>
          <p:nvPr/>
        </p:nvSpPr>
        <p:spPr>
          <a:xfrm>
            <a:off x="922680" y="2562120"/>
            <a:ext cx="1362600" cy="820440"/>
          </a:xfrm>
          <a:prstGeom prst="ellipse">
            <a:avLst/>
          </a:prstGeom>
          <a:noFill/>
          <a:ln w="36720">
            <a:solidFill>
              <a:srgbClr val="83caff"/>
            </a:solidFill>
            <a:round/>
          </a:ln>
        </p:spPr>
        <p:style>
          <a:lnRef idx="0"/>
          <a:fillRef idx="0"/>
          <a:effectRef idx="0"/>
          <a:fontRef idx="minor"/>
        </p:style>
      </p:sp>
      <p:sp>
        <p:nvSpPr>
          <p:cNvPr id="75" name="CustomShape 4"/>
          <p:cNvSpPr/>
          <p:nvPr/>
        </p:nvSpPr>
        <p:spPr>
          <a:xfrm rot="21582600">
            <a:off x="460440" y="1738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76" name="CustomShape 5"/>
          <p:cNvSpPr/>
          <p:nvPr/>
        </p:nvSpPr>
        <p:spPr>
          <a:xfrm>
            <a:off x="210312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77" name="CustomShape 6"/>
          <p:cNvSpPr/>
          <p:nvPr/>
        </p:nvSpPr>
        <p:spPr>
          <a:xfrm>
            <a:off x="4214520" y="2562120"/>
            <a:ext cx="1362600" cy="820440"/>
          </a:xfrm>
          <a:prstGeom prst="ellipse">
            <a:avLst/>
          </a:prstGeom>
          <a:noFill/>
          <a:ln w="36720">
            <a:solidFill>
              <a:srgbClr val="83caff"/>
            </a:solidFill>
            <a:round/>
          </a:ln>
        </p:spPr>
        <p:style>
          <a:lnRef idx="0"/>
          <a:fillRef idx="0"/>
          <a:effectRef idx="0"/>
          <a:fontRef idx="minor"/>
        </p:style>
      </p:sp>
      <p:sp>
        <p:nvSpPr>
          <p:cNvPr id="78" name="CustomShape 7"/>
          <p:cNvSpPr/>
          <p:nvPr/>
        </p:nvSpPr>
        <p:spPr>
          <a:xfrm rot="21582600">
            <a:off x="5487480" y="33868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79" name="CustomShape 8"/>
          <p:cNvSpPr/>
          <p:nvPr/>
        </p:nvSpPr>
        <p:spPr>
          <a:xfrm>
            <a:off x="85953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80" name="CustomShape 9"/>
          <p:cNvSpPr/>
          <p:nvPr/>
        </p:nvSpPr>
        <p:spPr>
          <a:xfrm>
            <a:off x="7506360" y="2560320"/>
            <a:ext cx="1362600" cy="820440"/>
          </a:xfrm>
          <a:prstGeom prst="ellipse">
            <a:avLst/>
          </a:prstGeom>
          <a:noFill/>
          <a:ln w="36720">
            <a:solidFill>
              <a:srgbClr val="83caff"/>
            </a:solidFill>
            <a:round/>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20140630 @ 2151</a:t>
            </a:r>
            <a:endParaRPr/>
          </a:p>
        </p:txBody>
      </p:sp>
      <p:sp>
        <p:nvSpPr>
          <p:cNvPr id="8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83" name="" descr=""/>
          <p:cNvPicPr/>
          <p:nvPr/>
        </p:nvPicPr>
        <p:blipFill>
          <a:blip r:embed="rId1"/>
          <a:stretch/>
        </p:blipFill>
        <p:spPr>
          <a:xfrm>
            <a:off x="901800" y="4590720"/>
            <a:ext cx="3656880" cy="2349360"/>
          </a:xfrm>
          <a:prstGeom prst="rect">
            <a:avLst/>
          </a:prstGeom>
          <a:ln>
            <a:noFill/>
          </a:ln>
        </p:spPr>
      </p:pic>
      <p:pic>
        <p:nvPicPr>
          <p:cNvPr id="84" name="" descr=""/>
          <p:cNvPicPr/>
          <p:nvPr/>
        </p:nvPicPr>
        <p:blipFill>
          <a:blip r:embed="rId2"/>
          <a:stretch/>
        </p:blipFill>
        <p:spPr>
          <a:xfrm>
            <a:off x="5486400" y="4599360"/>
            <a:ext cx="3656880" cy="2349360"/>
          </a:xfrm>
          <a:prstGeom prst="rect">
            <a:avLst/>
          </a:prstGeom>
          <a:ln>
            <a:noFill/>
          </a:ln>
        </p:spPr>
      </p:pic>
      <p:pic>
        <p:nvPicPr>
          <p:cNvPr id="85" name="" descr=""/>
          <p:cNvPicPr/>
          <p:nvPr/>
        </p:nvPicPr>
        <p:blipFill>
          <a:blip r:embed="rId3"/>
          <a:stretch/>
        </p:blipFill>
        <p:spPr>
          <a:xfrm>
            <a:off x="182880" y="1499760"/>
            <a:ext cx="3199680" cy="2888640"/>
          </a:xfrm>
          <a:prstGeom prst="rect">
            <a:avLst/>
          </a:prstGeom>
          <a:ln>
            <a:noFill/>
          </a:ln>
        </p:spPr>
      </p:pic>
      <p:pic>
        <p:nvPicPr>
          <p:cNvPr id="86" name="" descr=""/>
          <p:cNvPicPr/>
          <p:nvPr/>
        </p:nvPicPr>
        <p:blipFill>
          <a:blip r:embed="rId4"/>
          <a:stretch/>
        </p:blipFill>
        <p:spPr>
          <a:xfrm>
            <a:off x="3474720" y="1499760"/>
            <a:ext cx="3199680" cy="2888640"/>
          </a:xfrm>
          <a:prstGeom prst="rect">
            <a:avLst/>
          </a:prstGeom>
          <a:ln>
            <a:noFill/>
          </a:ln>
        </p:spPr>
      </p:pic>
      <p:pic>
        <p:nvPicPr>
          <p:cNvPr id="87" name="" descr=""/>
          <p:cNvPicPr/>
          <p:nvPr/>
        </p:nvPicPr>
        <p:blipFill>
          <a:blip r:embed="rId5"/>
          <a:stretch/>
        </p:blipFill>
        <p:spPr>
          <a:xfrm>
            <a:off x="6766560" y="1499760"/>
            <a:ext cx="3199680" cy="2888640"/>
          </a:xfrm>
          <a:prstGeom prst="rect">
            <a:avLst/>
          </a:prstGeom>
          <a:ln>
            <a:noFill/>
          </a:ln>
        </p:spPr>
      </p:pic>
      <p:sp>
        <p:nvSpPr>
          <p:cNvPr id="88" name="CustomShape 3"/>
          <p:cNvSpPr/>
          <p:nvPr/>
        </p:nvSpPr>
        <p:spPr>
          <a:xfrm>
            <a:off x="1097280" y="1737360"/>
            <a:ext cx="1362600" cy="820440"/>
          </a:xfrm>
          <a:prstGeom prst="ellipse">
            <a:avLst/>
          </a:prstGeom>
          <a:noFill/>
          <a:ln w="36720">
            <a:solidFill>
              <a:srgbClr val="83caff"/>
            </a:solidFill>
            <a:round/>
          </a:ln>
        </p:spPr>
        <p:style>
          <a:lnRef idx="0"/>
          <a:fillRef idx="0"/>
          <a:effectRef idx="0"/>
          <a:fontRef idx="minor"/>
        </p:style>
      </p:sp>
      <p:sp>
        <p:nvSpPr>
          <p:cNvPr id="89" name="CustomShape 4"/>
          <p:cNvSpPr/>
          <p:nvPr/>
        </p:nvSpPr>
        <p:spPr>
          <a:xfrm rot="21582600">
            <a:off x="459720" y="31096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90" name="CustomShape 5"/>
          <p:cNvSpPr/>
          <p:nvPr/>
        </p:nvSpPr>
        <p:spPr>
          <a:xfrm>
            <a:off x="2103120" y="3472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91" name="CustomShape 6"/>
          <p:cNvSpPr/>
          <p:nvPr/>
        </p:nvSpPr>
        <p:spPr>
          <a:xfrm>
            <a:off x="7689240" y="1737360"/>
            <a:ext cx="1362600" cy="820440"/>
          </a:xfrm>
          <a:prstGeom prst="ellipse">
            <a:avLst/>
          </a:prstGeom>
          <a:noFill/>
          <a:ln w="36720">
            <a:solidFill>
              <a:srgbClr val="83caff"/>
            </a:solidFill>
            <a:round/>
          </a:ln>
        </p:spPr>
        <p:style>
          <a:lnRef idx="0"/>
          <a:fillRef idx="0"/>
          <a:effectRef idx="0"/>
          <a:fontRef idx="minor"/>
        </p:style>
      </p:sp>
      <p:sp>
        <p:nvSpPr>
          <p:cNvPr id="92" name="CustomShape 7"/>
          <p:cNvSpPr/>
          <p:nvPr/>
        </p:nvSpPr>
        <p:spPr>
          <a:xfrm>
            <a:off x="4397400" y="1739160"/>
            <a:ext cx="1362600" cy="820440"/>
          </a:xfrm>
          <a:prstGeom prst="ellipse">
            <a:avLst/>
          </a:prstGeom>
          <a:noFill/>
          <a:ln w="36720">
            <a:solidFill>
              <a:srgbClr val="83caff"/>
            </a:solidFill>
            <a:round/>
          </a:ln>
        </p:spPr>
        <p:style>
          <a:lnRef idx="0"/>
          <a:fillRef idx="0"/>
          <a:effectRef idx="0"/>
          <a:fontRef idx="minor"/>
        </p:style>
      </p:sp>
      <p:sp>
        <p:nvSpPr>
          <p:cNvPr id="93" name="CustomShape 8"/>
          <p:cNvSpPr/>
          <p:nvPr/>
        </p:nvSpPr>
        <p:spPr>
          <a:xfrm rot="21582600">
            <a:off x="55782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94" name="CustomShape 9"/>
          <p:cNvSpPr/>
          <p:nvPr/>
        </p:nvSpPr>
        <p:spPr>
          <a:xfrm>
            <a:off x="85953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20140711 @ 1030</a:t>
            </a:r>
            <a:endParaRPr/>
          </a:p>
        </p:txBody>
      </p:sp>
      <p:sp>
        <p:nvSpPr>
          <p:cNvPr id="96"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97" name="" descr=""/>
          <p:cNvPicPr/>
          <p:nvPr/>
        </p:nvPicPr>
        <p:blipFill>
          <a:blip r:embed="rId1"/>
          <a:stretch/>
        </p:blipFill>
        <p:spPr>
          <a:xfrm>
            <a:off x="901800" y="4590720"/>
            <a:ext cx="3656880" cy="2349360"/>
          </a:xfrm>
          <a:prstGeom prst="rect">
            <a:avLst/>
          </a:prstGeom>
          <a:ln>
            <a:noFill/>
          </a:ln>
        </p:spPr>
      </p:pic>
      <p:pic>
        <p:nvPicPr>
          <p:cNvPr id="98" name="" descr=""/>
          <p:cNvPicPr/>
          <p:nvPr/>
        </p:nvPicPr>
        <p:blipFill>
          <a:blip r:embed="rId2"/>
          <a:stretch/>
        </p:blipFill>
        <p:spPr>
          <a:xfrm>
            <a:off x="5486400" y="4599360"/>
            <a:ext cx="3656880" cy="2349360"/>
          </a:xfrm>
          <a:prstGeom prst="rect">
            <a:avLst/>
          </a:prstGeom>
          <a:ln>
            <a:noFill/>
          </a:ln>
        </p:spPr>
      </p:pic>
      <p:pic>
        <p:nvPicPr>
          <p:cNvPr id="99" name="" descr=""/>
          <p:cNvPicPr/>
          <p:nvPr/>
        </p:nvPicPr>
        <p:blipFill>
          <a:blip r:embed="rId3"/>
          <a:stretch/>
        </p:blipFill>
        <p:spPr>
          <a:xfrm>
            <a:off x="182880" y="1499760"/>
            <a:ext cx="3199680" cy="2888640"/>
          </a:xfrm>
          <a:prstGeom prst="rect">
            <a:avLst/>
          </a:prstGeom>
          <a:ln>
            <a:noFill/>
          </a:ln>
        </p:spPr>
      </p:pic>
      <p:pic>
        <p:nvPicPr>
          <p:cNvPr id="100" name="" descr=""/>
          <p:cNvPicPr/>
          <p:nvPr/>
        </p:nvPicPr>
        <p:blipFill>
          <a:blip r:embed="rId4"/>
          <a:stretch/>
        </p:blipFill>
        <p:spPr>
          <a:xfrm>
            <a:off x="3474720" y="1499760"/>
            <a:ext cx="3199680" cy="2888640"/>
          </a:xfrm>
          <a:prstGeom prst="rect">
            <a:avLst/>
          </a:prstGeom>
          <a:ln>
            <a:noFill/>
          </a:ln>
        </p:spPr>
      </p:pic>
      <p:pic>
        <p:nvPicPr>
          <p:cNvPr id="101" name="" descr=""/>
          <p:cNvPicPr/>
          <p:nvPr/>
        </p:nvPicPr>
        <p:blipFill>
          <a:blip r:embed="rId5"/>
          <a:stretch/>
        </p:blipFill>
        <p:spPr>
          <a:xfrm>
            <a:off x="6766560" y="1499760"/>
            <a:ext cx="3199680" cy="2888640"/>
          </a:xfrm>
          <a:prstGeom prst="rect">
            <a:avLst/>
          </a:prstGeom>
          <a:ln>
            <a:noFill/>
          </a:ln>
        </p:spPr>
      </p:pic>
      <p:sp>
        <p:nvSpPr>
          <p:cNvPr id="102" name="CustomShape 3"/>
          <p:cNvSpPr/>
          <p:nvPr/>
        </p:nvSpPr>
        <p:spPr>
          <a:xfrm>
            <a:off x="1097280" y="2745360"/>
            <a:ext cx="1362600" cy="820440"/>
          </a:xfrm>
          <a:prstGeom prst="ellipse">
            <a:avLst/>
          </a:prstGeom>
          <a:noFill/>
          <a:ln w="36720">
            <a:solidFill>
              <a:srgbClr val="83caff"/>
            </a:solidFill>
            <a:round/>
          </a:ln>
        </p:spPr>
        <p:style>
          <a:lnRef idx="0"/>
          <a:fillRef idx="0"/>
          <a:effectRef idx="0"/>
          <a:fontRef idx="minor"/>
        </p:style>
      </p:sp>
      <p:sp>
        <p:nvSpPr>
          <p:cNvPr id="103" name="CustomShape 4"/>
          <p:cNvSpPr/>
          <p:nvPr/>
        </p:nvSpPr>
        <p:spPr>
          <a:xfrm rot="21582600">
            <a:off x="27720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04" name="CustomShape 5"/>
          <p:cNvSpPr/>
          <p:nvPr/>
        </p:nvSpPr>
        <p:spPr>
          <a:xfrm>
            <a:off x="212076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05" name="CustomShape 6"/>
          <p:cNvSpPr/>
          <p:nvPr/>
        </p:nvSpPr>
        <p:spPr>
          <a:xfrm>
            <a:off x="4397760" y="2776320"/>
            <a:ext cx="1362600" cy="820440"/>
          </a:xfrm>
          <a:prstGeom prst="ellipse">
            <a:avLst/>
          </a:prstGeom>
          <a:noFill/>
          <a:ln w="36720">
            <a:solidFill>
              <a:srgbClr val="83caff"/>
            </a:solidFill>
            <a:round/>
          </a:ln>
        </p:spPr>
        <p:style>
          <a:lnRef idx="0"/>
          <a:fillRef idx="0"/>
          <a:effectRef idx="0"/>
          <a:fontRef idx="minor"/>
        </p:style>
      </p:sp>
      <p:sp>
        <p:nvSpPr>
          <p:cNvPr id="106" name="CustomShape 7"/>
          <p:cNvSpPr/>
          <p:nvPr/>
        </p:nvSpPr>
        <p:spPr>
          <a:xfrm rot="21582600">
            <a:off x="567000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07" name="CustomShape 8"/>
          <p:cNvSpPr/>
          <p:nvPr/>
        </p:nvSpPr>
        <p:spPr>
          <a:xfrm>
            <a:off x="7646400" y="2829600"/>
            <a:ext cx="1362600" cy="820440"/>
          </a:xfrm>
          <a:prstGeom prst="ellipse">
            <a:avLst/>
          </a:prstGeom>
          <a:noFill/>
          <a:ln w="36720">
            <a:solidFill>
              <a:srgbClr val="83caff"/>
            </a:solidFill>
            <a:round/>
          </a:ln>
        </p:spPr>
        <p:style>
          <a:lnRef idx="0"/>
          <a:fillRef idx="0"/>
          <a:effectRef idx="0"/>
          <a:fontRef idx="minor"/>
        </p:style>
      </p:sp>
      <p:sp>
        <p:nvSpPr>
          <p:cNvPr id="108" name="CustomShape 9"/>
          <p:cNvSpPr/>
          <p:nvPr/>
        </p:nvSpPr>
        <p:spPr>
          <a:xfrm>
            <a:off x="870444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20141009 @ 1637</a:t>
            </a:r>
            <a:endParaRPr/>
          </a:p>
        </p:txBody>
      </p:sp>
      <p:sp>
        <p:nvSpPr>
          <p:cNvPr id="110" name="CustomShape 2"/>
          <p:cNvSpPr/>
          <p:nvPr/>
        </p:nvSpPr>
        <p:spPr>
          <a:xfrm rot="21582600">
            <a:off x="3292920" y="1600560"/>
            <a:ext cx="996840" cy="496800"/>
          </a:xfrm>
          <a:prstGeom prst="rect">
            <a:avLst/>
          </a:prstGeom>
          <a:noFill/>
          <a:ln>
            <a:noFill/>
          </a:ln>
        </p:spPr>
        <p:style>
          <a:lnRef idx="0"/>
          <a:fillRef idx="0"/>
          <a:effectRef idx="0"/>
          <a:fontRef idx="minor"/>
        </p:style>
      </p:sp>
      <p:sp>
        <p:nvSpPr>
          <p:cNvPr id="111" name="CustomShape 3"/>
          <p:cNvSpPr/>
          <p:nvPr/>
        </p:nvSpPr>
        <p:spPr>
          <a:xfrm>
            <a:off x="870444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pic>
        <p:nvPicPr>
          <p:cNvPr id="112" name="" descr=""/>
          <p:cNvPicPr/>
          <p:nvPr/>
        </p:nvPicPr>
        <p:blipFill>
          <a:blip r:embed="rId1"/>
          <a:stretch/>
        </p:blipFill>
        <p:spPr>
          <a:xfrm>
            <a:off x="901800" y="4590720"/>
            <a:ext cx="3656880" cy="2349360"/>
          </a:xfrm>
          <a:prstGeom prst="rect">
            <a:avLst/>
          </a:prstGeom>
          <a:ln>
            <a:noFill/>
          </a:ln>
        </p:spPr>
      </p:pic>
      <p:pic>
        <p:nvPicPr>
          <p:cNvPr id="113" name="" descr=""/>
          <p:cNvPicPr/>
          <p:nvPr/>
        </p:nvPicPr>
        <p:blipFill>
          <a:blip r:embed="rId2"/>
          <a:stretch/>
        </p:blipFill>
        <p:spPr>
          <a:xfrm>
            <a:off x="5486400" y="4599360"/>
            <a:ext cx="3656880" cy="2349360"/>
          </a:xfrm>
          <a:prstGeom prst="rect">
            <a:avLst/>
          </a:prstGeom>
          <a:ln>
            <a:noFill/>
          </a:ln>
        </p:spPr>
      </p:pic>
      <p:pic>
        <p:nvPicPr>
          <p:cNvPr id="114" name="" descr=""/>
          <p:cNvPicPr/>
          <p:nvPr/>
        </p:nvPicPr>
        <p:blipFill>
          <a:blip r:embed="rId3"/>
          <a:stretch/>
        </p:blipFill>
        <p:spPr>
          <a:xfrm>
            <a:off x="182880" y="1499760"/>
            <a:ext cx="3199680" cy="2888640"/>
          </a:xfrm>
          <a:prstGeom prst="rect">
            <a:avLst/>
          </a:prstGeom>
          <a:ln>
            <a:noFill/>
          </a:ln>
        </p:spPr>
      </p:pic>
      <p:pic>
        <p:nvPicPr>
          <p:cNvPr id="115" name="" descr=""/>
          <p:cNvPicPr/>
          <p:nvPr/>
        </p:nvPicPr>
        <p:blipFill>
          <a:blip r:embed="rId4"/>
          <a:stretch/>
        </p:blipFill>
        <p:spPr>
          <a:xfrm>
            <a:off x="3474720" y="1499760"/>
            <a:ext cx="3199680" cy="2888640"/>
          </a:xfrm>
          <a:prstGeom prst="rect">
            <a:avLst/>
          </a:prstGeom>
          <a:ln>
            <a:noFill/>
          </a:ln>
        </p:spPr>
      </p:pic>
      <p:pic>
        <p:nvPicPr>
          <p:cNvPr id="116" name="" descr=""/>
          <p:cNvPicPr/>
          <p:nvPr/>
        </p:nvPicPr>
        <p:blipFill>
          <a:blip r:embed="rId5"/>
          <a:stretch/>
        </p:blipFill>
        <p:spPr>
          <a:xfrm>
            <a:off x="6766560" y="1499760"/>
            <a:ext cx="3199680" cy="2888640"/>
          </a:xfrm>
          <a:prstGeom prst="rect">
            <a:avLst/>
          </a:prstGeom>
          <a:ln>
            <a:noFill/>
          </a:ln>
        </p:spPr>
      </p:pic>
      <p:sp>
        <p:nvSpPr>
          <p:cNvPr id="117" name="CustomShape 4"/>
          <p:cNvSpPr/>
          <p:nvPr/>
        </p:nvSpPr>
        <p:spPr>
          <a:xfrm>
            <a:off x="1097280" y="2194560"/>
            <a:ext cx="1362600" cy="820440"/>
          </a:xfrm>
          <a:prstGeom prst="ellipse">
            <a:avLst/>
          </a:prstGeom>
          <a:noFill/>
          <a:ln w="36720">
            <a:solidFill>
              <a:srgbClr val="83caff"/>
            </a:solidFill>
            <a:round/>
          </a:ln>
        </p:spPr>
        <p:style>
          <a:lnRef idx="0"/>
          <a:fillRef idx="0"/>
          <a:effectRef idx="0"/>
          <a:fontRef idx="minor"/>
        </p:style>
      </p:sp>
      <p:sp>
        <p:nvSpPr>
          <p:cNvPr id="118" name="CustomShape 5"/>
          <p:cNvSpPr/>
          <p:nvPr/>
        </p:nvSpPr>
        <p:spPr>
          <a:xfrm>
            <a:off x="4389120" y="2194560"/>
            <a:ext cx="1362600" cy="820440"/>
          </a:xfrm>
          <a:prstGeom prst="ellipse">
            <a:avLst/>
          </a:prstGeom>
          <a:noFill/>
          <a:ln w="36720">
            <a:solidFill>
              <a:srgbClr val="83caff"/>
            </a:solidFill>
            <a:round/>
          </a:ln>
        </p:spPr>
        <p:style>
          <a:lnRef idx="0"/>
          <a:fillRef idx="0"/>
          <a:effectRef idx="0"/>
          <a:fontRef idx="minor"/>
        </p:style>
      </p:sp>
      <p:sp>
        <p:nvSpPr>
          <p:cNvPr id="119" name="CustomShape 6"/>
          <p:cNvSpPr/>
          <p:nvPr/>
        </p:nvSpPr>
        <p:spPr>
          <a:xfrm>
            <a:off x="7680960" y="2196720"/>
            <a:ext cx="1362600" cy="820440"/>
          </a:xfrm>
          <a:prstGeom prst="ellipse">
            <a:avLst/>
          </a:prstGeom>
          <a:noFill/>
          <a:ln w="36720">
            <a:solidFill>
              <a:srgbClr val="83caff"/>
            </a:solidFill>
            <a:round/>
          </a:ln>
        </p:spPr>
        <p:style>
          <a:lnRef idx="0"/>
          <a:fillRef idx="0"/>
          <a:effectRef idx="0"/>
          <a:fontRef idx="minor"/>
        </p:style>
      </p:sp>
      <p:sp>
        <p:nvSpPr>
          <p:cNvPr id="120" name="CustomShape 7"/>
          <p:cNvSpPr/>
          <p:nvPr/>
        </p:nvSpPr>
        <p:spPr>
          <a:xfrm>
            <a:off x="861300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121" name="CustomShape 8"/>
          <p:cNvSpPr/>
          <p:nvPr/>
        </p:nvSpPr>
        <p:spPr>
          <a:xfrm rot="21582600">
            <a:off x="557856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22" name="CustomShape 9"/>
          <p:cNvSpPr/>
          <p:nvPr/>
        </p:nvSpPr>
        <p:spPr>
          <a:xfrm>
            <a:off x="21945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23" name="CustomShape 10"/>
          <p:cNvSpPr/>
          <p:nvPr/>
        </p:nvSpPr>
        <p:spPr>
          <a:xfrm rot="21582600">
            <a:off x="275760" y="3295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20141011 @ 0644</a:t>
            </a:r>
            <a:endParaRPr/>
          </a:p>
        </p:txBody>
      </p:sp>
      <p:sp>
        <p:nvSpPr>
          <p:cNvPr id="12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26" name="" descr=""/>
          <p:cNvPicPr/>
          <p:nvPr/>
        </p:nvPicPr>
        <p:blipFill>
          <a:blip r:embed="rId1"/>
          <a:stretch/>
        </p:blipFill>
        <p:spPr>
          <a:xfrm>
            <a:off x="901800" y="4590720"/>
            <a:ext cx="3656880" cy="2349360"/>
          </a:xfrm>
          <a:prstGeom prst="rect">
            <a:avLst/>
          </a:prstGeom>
          <a:ln>
            <a:noFill/>
          </a:ln>
        </p:spPr>
      </p:pic>
      <p:pic>
        <p:nvPicPr>
          <p:cNvPr id="127" name="" descr=""/>
          <p:cNvPicPr/>
          <p:nvPr/>
        </p:nvPicPr>
        <p:blipFill>
          <a:blip r:embed="rId2"/>
          <a:stretch/>
        </p:blipFill>
        <p:spPr>
          <a:xfrm>
            <a:off x="5486400" y="4599360"/>
            <a:ext cx="3656880" cy="2349360"/>
          </a:xfrm>
          <a:prstGeom prst="rect">
            <a:avLst/>
          </a:prstGeom>
          <a:ln>
            <a:noFill/>
          </a:ln>
        </p:spPr>
      </p:pic>
      <p:pic>
        <p:nvPicPr>
          <p:cNvPr id="128" name="" descr=""/>
          <p:cNvPicPr/>
          <p:nvPr/>
        </p:nvPicPr>
        <p:blipFill>
          <a:blip r:embed="rId3"/>
          <a:stretch/>
        </p:blipFill>
        <p:spPr>
          <a:xfrm>
            <a:off x="182880" y="1499760"/>
            <a:ext cx="3199680" cy="2888640"/>
          </a:xfrm>
          <a:prstGeom prst="rect">
            <a:avLst/>
          </a:prstGeom>
          <a:ln>
            <a:noFill/>
          </a:ln>
        </p:spPr>
      </p:pic>
      <p:pic>
        <p:nvPicPr>
          <p:cNvPr id="129" name="" descr=""/>
          <p:cNvPicPr/>
          <p:nvPr/>
        </p:nvPicPr>
        <p:blipFill>
          <a:blip r:embed="rId4"/>
          <a:stretch/>
        </p:blipFill>
        <p:spPr>
          <a:xfrm>
            <a:off x="3474720" y="1499760"/>
            <a:ext cx="3199680" cy="2888640"/>
          </a:xfrm>
          <a:prstGeom prst="rect">
            <a:avLst/>
          </a:prstGeom>
          <a:ln>
            <a:noFill/>
          </a:ln>
        </p:spPr>
      </p:pic>
      <p:pic>
        <p:nvPicPr>
          <p:cNvPr id="130" name="" descr=""/>
          <p:cNvPicPr/>
          <p:nvPr/>
        </p:nvPicPr>
        <p:blipFill>
          <a:blip r:embed="rId5"/>
          <a:stretch/>
        </p:blipFill>
        <p:spPr>
          <a:xfrm>
            <a:off x="6766560" y="1499760"/>
            <a:ext cx="3199680" cy="2888640"/>
          </a:xfrm>
          <a:prstGeom prst="rect">
            <a:avLst/>
          </a:prstGeom>
          <a:ln>
            <a:noFill/>
          </a:ln>
        </p:spPr>
      </p:pic>
      <p:sp>
        <p:nvSpPr>
          <p:cNvPr id="131" name="CustomShape 3"/>
          <p:cNvSpPr/>
          <p:nvPr/>
        </p:nvSpPr>
        <p:spPr>
          <a:xfrm>
            <a:off x="1645920" y="1922400"/>
            <a:ext cx="1362600" cy="820440"/>
          </a:xfrm>
          <a:prstGeom prst="ellipse">
            <a:avLst/>
          </a:prstGeom>
          <a:noFill/>
          <a:ln w="36720">
            <a:solidFill>
              <a:srgbClr val="83caff"/>
            </a:solidFill>
            <a:round/>
          </a:ln>
        </p:spPr>
        <p:style>
          <a:lnRef idx="0"/>
          <a:fillRef idx="0"/>
          <a:effectRef idx="0"/>
          <a:fontRef idx="minor"/>
        </p:style>
      </p:sp>
      <p:sp>
        <p:nvSpPr>
          <p:cNvPr id="132" name="CustomShape 4"/>
          <p:cNvSpPr/>
          <p:nvPr/>
        </p:nvSpPr>
        <p:spPr>
          <a:xfrm rot="21582600">
            <a:off x="27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33"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34" name="CustomShape 6"/>
          <p:cNvSpPr/>
          <p:nvPr/>
        </p:nvSpPr>
        <p:spPr>
          <a:xfrm>
            <a:off x="4946400" y="1922400"/>
            <a:ext cx="1362600" cy="820440"/>
          </a:xfrm>
          <a:prstGeom prst="ellipse">
            <a:avLst/>
          </a:prstGeom>
          <a:noFill/>
          <a:ln w="36720">
            <a:solidFill>
              <a:srgbClr val="83caff"/>
            </a:solidFill>
            <a:round/>
          </a:ln>
        </p:spPr>
        <p:style>
          <a:lnRef idx="0"/>
          <a:fillRef idx="0"/>
          <a:effectRef idx="0"/>
          <a:fontRef idx="minor"/>
        </p:style>
      </p:sp>
      <p:sp>
        <p:nvSpPr>
          <p:cNvPr id="135" name="CustomShape 7"/>
          <p:cNvSpPr/>
          <p:nvPr/>
        </p:nvSpPr>
        <p:spPr>
          <a:xfrm rot="21582600">
            <a:off x="567000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36" name="CustomShape 8"/>
          <p:cNvSpPr/>
          <p:nvPr/>
        </p:nvSpPr>
        <p:spPr>
          <a:xfrm>
            <a:off x="8229600" y="1922400"/>
            <a:ext cx="1362600" cy="820440"/>
          </a:xfrm>
          <a:prstGeom prst="ellipse">
            <a:avLst/>
          </a:prstGeom>
          <a:noFill/>
          <a:ln w="36720">
            <a:solidFill>
              <a:srgbClr val="83caff"/>
            </a:solidFill>
            <a:round/>
          </a:ln>
        </p:spPr>
        <p:style>
          <a:lnRef idx="0"/>
          <a:fillRef idx="0"/>
          <a:effectRef idx="0"/>
          <a:fontRef idx="minor"/>
        </p:style>
      </p:sp>
      <p:sp>
        <p:nvSpPr>
          <p:cNvPr id="137" name="CustomShape 9"/>
          <p:cNvSpPr/>
          <p:nvPr/>
        </p:nvSpPr>
        <p:spPr>
          <a:xfrm>
            <a:off x="861300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