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33.xml" ContentType="application/vnd.openxmlformats-officedocument.presentationml.slide+xml"/>
  <Override PartName="/ppt/slides/_rels/slide32.xml.rels" ContentType="application/vnd.openxmlformats-package.relationships+xml"/>
  <Override PartName="/ppt/slides/_rels/slide29.xml.rels" ContentType="application/vnd.openxmlformats-package.relationships+xml"/>
  <Override PartName="/ppt/slides/_rels/slide24.xml.rels" ContentType="application/vnd.openxmlformats-package.relationships+xml"/>
  <Override PartName="/ppt/slides/_rels/slide31.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7.xml.rels" ContentType="application/vnd.openxmlformats-package.relationships+xml"/>
  <Override PartName="/ppt/slides/_rels/slide15.xml.rels" ContentType="application/vnd.openxmlformats-package.relationships+xml"/>
  <Override PartName="/ppt/slides/_rels/slide20.xml.rels" ContentType="application/vnd.openxmlformats-package.relationships+xml"/>
  <Override PartName="/ppt/slides/_rels/slide30.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2.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165.gif" ContentType="image/gif"/>
  <Override PartName="/ppt/media/image164.gif" ContentType="image/gif"/>
  <Override PartName="/ppt/media/image162.gif" ContentType="image/gif"/>
  <Override PartName="/ppt/media/image161.gif" ContentType="image/gif"/>
  <Override PartName="/ppt/media/image159.gif" ContentType="image/gif"/>
  <Override PartName="/ppt/media/image157.gif" ContentType="image/gif"/>
  <Override PartName="/ppt/media/image156.gif" ContentType="image/gif"/>
  <Override PartName="/ppt/media/image152.gif" ContentType="image/gif"/>
  <Override PartName="/ppt/media/image151.gif" ContentType="image/gif"/>
  <Override PartName="/ppt/media/image150.gif" ContentType="image/gif"/>
  <Override PartName="/ppt/media/image148.gif" ContentType="image/gif"/>
  <Override PartName="/ppt/media/image144.gif" ContentType="image/gif"/>
  <Override PartName="/ppt/media/image142.gif" ContentType="image/gif"/>
  <Override PartName="/ppt/media/image154.gif" ContentType="image/gif"/>
  <Override PartName="/ppt/media/image140.gif" ContentType="image/gif"/>
  <Override PartName="/ppt/media/image136.gif" ContentType="image/gif"/>
  <Override PartName="/ppt/media/image135.gif" ContentType="image/gif"/>
  <Override PartName="/ppt/media/image132.gif" ContentType="image/gif"/>
  <Override PartName="/ppt/media/image129.gif" ContentType="image/gif"/>
  <Override PartName="/ppt/media/image127.gif" ContentType="image/gif"/>
  <Override PartName="/ppt/media/image126.gif" ContentType="image/gif"/>
  <Override PartName="/ppt/media/image125.gif" ContentType="image/gif"/>
  <Override PartName="/ppt/media/image133.gif" ContentType="image/gif"/>
  <Override PartName="/ppt/media/image124.gif" ContentType="image/gif"/>
  <Override PartName="/ppt/media/image153.gif" ContentType="image/gif"/>
  <Override PartName="/ppt/media/image121.gif" ContentType="image/gif"/>
  <Override PartName="/ppt/media/image119.gif" ContentType="image/gif"/>
  <Override PartName="/ppt/media/image118.gif" ContentType="image/gif"/>
  <Override PartName="/ppt/media/image116.gif" ContentType="image/gif"/>
  <Override PartName="/ppt/media/image113.gif" ContentType="image/gif"/>
  <Override PartName="/ppt/media/image109.gif" ContentType="image/gif"/>
  <Override PartName="/ppt/media/image147.gif" ContentType="image/gif"/>
  <Override PartName="/ppt/media/image107.gif" ContentType="image/gif"/>
  <Override PartName="/ppt/media/image106.gif" ContentType="image/gif"/>
  <Override PartName="/ppt/media/image120.gif" ContentType="image/gif"/>
  <Override PartName="/ppt/media/image105.gif" ContentType="image/gif"/>
  <Override PartName="/ppt/media/image97.gif" ContentType="image/gif"/>
  <Override PartName="/ppt/media/image96.gif" ContentType="image/gif"/>
  <Override PartName="/ppt/media/image98.gif" ContentType="image/gif"/>
  <Override PartName="/ppt/media/image102.gif" ContentType="image/gif"/>
  <Override PartName="/ppt/media/image94.gif" ContentType="image/gif"/>
  <Override PartName="/ppt/media/image160.gif" ContentType="image/gif"/>
  <Override PartName="/ppt/media/image93.gif" ContentType="image/gif"/>
  <Override PartName="/ppt/media/image155.gif" ContentType="image/gif"/>
  <Override PartName="/ppt/media/image92.gif" ContentType="image/gif"/>
  <Override PartName="/ppt/media/image91.gif" ContentType="image/gif"/>
  <Override PartName="/ppt/media/image149.gif" ContentType="image/gif"/>
  <Override PartName="/ppt/media/image114.gif" ContentType="image/gif"/>
  <Override PartName="/ppt/media/image89.gif" ContentType="image/gif"/>
  <Override PartName="/ppt/media/image88.gif" ContentType="image/gif"/>
  <Override PartName="/ppt/media/image87.gif" ContentType="image/gif"/>
  <Override PartName="/ppt/media/image100.gif" ContentType="image/gif"/>
  <Override PartName="/ppt/media/image84.gif" ContentType="image/gif"/>
  <Override PartName="/ppt/media/image82.gif" ContentType="image/gif"/>
  <Override PartName="/ppt/media/image166.gif" ContentType="image/gif"/>
  <Override PartName="/ppt/media/image128.gif" ContentType="image/gif"/>
  <Override PartName="/ppt/media/image81.gif" ContentType="image/gif"/>
  <Override PartName="/ppt/media/image78.gif" ContentType="image/gif"/>
  <Override PartName="/ppt/media/image85.gif" ContentType="image/gif"/>
  <Override PartName="/ppt/media/image76.gif" ContentType="image/gif"/>
  <Override PartName="/ppt/media/image74.gif" ContentType="image/gif"/>
  <Override PartName="/ppt/media/image72.gif" ContentType="image/gif"/>
  <Override PartName="/ppt/media/image71.gif" ContentType="image/gif"/>
  <Override PartName="/ppt/media/image79.gif" ContentType="image/gif"/>
  <Override PartName="/ppt/media/image130.gif" ContentType="image/gif"/>
  <Override PartName="/ppt/media/image69.gif" ContentType="image/gif"/>
  <Override PartName="/ppt/media/image68.gif" ContentType="image/gif"/>
  <Override PartName="/ppt/media/image66.gif" ContentType="image/gif"/>
  <Override PartName="/ppt/media/image64.gif" ContentType="image/gif"/>
  <Override PartName="/ppt/media/image75.gif" ContentType="image/gif"/>
  <Override PartName="/ppt/media/image63.gif" ContentType="image/gif"/>
  <Override PartName="/ppt/media/image61.gif" ContentType="image/gif"/>
  <Override PartName="/ppt/media/image158.gif" ContentType="image/gif"/>
  <Override PartName="/ppt/media/image62.gif" ContentType="image/gif"/>
  <Override PartName="/ppt/media/image110.gif" ContentType="image/gif"/>
  <Override PartName="/ppt/media/image145.gif" ContentType="image/gif"/>
  <Override PartName="/ppt/media/image60.gif" ContentType="image/gif"/>
  <Override PartName="/ppt/media/image117.gif" ContentType="image/gif"/>
  <Override PartName="/ppt/media/image58.gif" ContentType="image/gif"/>
  <Override PartName="/ppt/media/image146.gif" ContentType="image/gif"/>
  <Override PartName="/ppt/media/image57.gif" ContentType="image/gif"/>
  <Override PartName="/ppt/media/image55.gif" ContentType="image/gif"/>
  <Override PartName="/ppt/media/image50.gif" ContentType="image/gif"/>
  <Override PartName="/ppt/media/image108.gif" ContentType="image/gif"/>
  <Override PartName="/ppt/media/image67.gif" ContentType="image/gif"/>
  <Override PartName="/ppt/media/image52.gif" ContentType="image/gif"/>
  <Override PartName="/ppt/media/image48.gif" ContentType="image/gif"/>
  <Override PartName="/ppt/media/image47.gif" ContentType="image/gif"/>
  <Override PartName="/ppt/media/image99.gif" ContentType="image/gif"/>
  <Override PartName="/ppt/media/image56.gif" ContentType="image/gif"/>
  <Override PartName="/ppt/media/image115.gif" ContentType="image/gif"/>
  <Override PartName="/ppt/media/image46.gif" ContentType="image/gif"/>
  <Override PartName="/ppt/media/image70.gif" ContentType="image/gif"/>
  <Override PartName="/ppt/media/image40.gif" ContentType="image/gif"/>
  <Override PartName="/ppt/media/image37.gif" ContentType="image/gif"/>
  <Override PartName="/ppt/media/image51.gif" ContentType="image/gif"/>
  <Override PartName="/ppt/media/image90.gif" ContentType="image/gif"/>
  <Override PartName="/ppt/media/image123.gif" ContentType="image/gif"/>
  <Override PartName="/ppt/media/image36.gif" ContentType="image/gif"/>
  <Override PartName="/ppt/media/image44.gif" ContentType="image/gif"/>
  <Override PartName="/ppt/media/image38.gif" ContentType="image/gif"/>
  <Override PartName="/ppt/media/image35.gif" ContentType="image/gif"/>
  <Override PartName="/ppt/media/image77.gif" ContentType="image/gif"/>
  <Override PartName="/ppt/media/image34.gif" ContentType="image/gif"/>
  <Override PartName="/ppt/media/image41.gif" ContentType="image/gif"/>
  <Override PartName="/ppt/media/image80.gif" ContentType="image/gif"/>
  <Override PartName="/ppt/media/image139.gif" ContentType="image/gif"/>
  <Override PartName="/ppt/media/image33.gif" ContentType="image/gif"/>
  <Override PartName="/ppt/media/image32.gif" ContentType="image/gif"/>
  <Override PartName="/ppt/media/image39.gif" ContentType="image/gif"/>
  <Override PartName="/ppt/media/image30.gif" ContentType="image/gif"/>
  <Override PartName="/ppt/media/image141.gif" ContentType="image/gif"/>
  <Override PartName="/ppt/media/image138.gif" ContentType="image/gif"/>
  <Override PartName="/ppt/media/image29.gif" ContentType="image/gif"/>
  <Override PartName="/ppt/media/image122.gif" ContentType="image/gif"/>
  <Override PartName="/ppt/media/image104.gif" ContentType="image/gif"/>
  <Override PartName="/ppt/media/image54.gif" ContentType="image/gif"/>
  <Override PartName="/ppt/media/image111.gif" ContentType="image/gif"/>
  <Override PartName="/ppt/media/image137.gif" ContentType="image/gif"/>
  <Override PartName="/ppt/media/image27.gif" ContentType="image/gif"/>
  <Override PartName="/ppt/media/image25.gif" ContentType="image/gif"/>
  <Override PartName="/ppt/media/image112.gif" ContentType="image/gif"/>
  <Override PartName="/ppt/media/image23.gif" ContentType="image/gif"/>
  <Override PartName="/ppt/media/image20.gif" ContentType="image/gif"/>
  <Override PartName="/ppt/media/image73.gif" ContentType="image/gif"/>
  <Override PartName="/ppt/media/image19.gif" ContentType="image/gif"/>
  <Override PartName="/ppt/media/image65.gif" ContentType="image/gif"/>
  <Override PartName="/ppt/media/image14.gif" ContentType="image/gif"/>
  <Override PartName="/ppt/media/image143.gif" ContentType="image/gif"/>
  <Override PartName="/ppt/media/image21.gif" ContentType="image/gif"/>
  <Override PartName="/ppt/media/image83.gif" ContentType="image/gif"/>
  <Override PartName="/ppt/media/image134.gif" ContentType="image/gif"/>
  <Override PartName="/ppt/media/image43.gif" ContentType="image/gif"/>
  <Override PartName="/ppt/media/image18.gif" ContentType="image/gif"/>
  <Override PartName="/ppt/media/image12.gif" ContentType="image/gif"/>
  <Override PartName="/ppt/media/image53.gif" ContentType="image/gif"/>
  <Override PartName="/ppt/media/image42.gif" ContentType="image/gif"/>
  <Override PartName="/ppt/media/image11.gif" ContentType="image/gif"/>
  <Override PartName="/ppt/media/image131.gif" ContentType="image/gif"/>
  <Override PartName="/ppt/media/image17.gif" ContentType="image/gif"/>
  <Override PartName="/ppt/media/image59.gif" ContentType="image/gif"/>
  <Override PartName="/ppt/media/image8.gif" ContentType="image/gif"/>
  <Override PartName="/ppt/media/image6.png" ContentType="image/png"/>
  <Override PartName="/ppt/media/image24.gif" ContentType="image/gif"/>
  <Override PartName="/ppt/media/image9.gif" ContentType="image/gif"/>
  <Override PartName="/ppt/media/image31.gif" ContentType="image/gif"/>
  <Override PartName="/ppt/media/image101.gif" ContentType="image/gif"/>
  <Override PartName="/ppt/media/image5.png" ContentType="image/png"/>
  <Override PartName="/ppt/media/image10.gif" ContentType="image/gif"/>
  <Override PartName="/ppt/media/image49.gif" ContentType="image/gif"/>
  <Override PartName="/ppt/media/image15.gif" ContentType="image/gif"/>
  <Override PartName="/ppt/media/image4.png" ContentType="image/png"/>
  <Override PartName="/ppt/media/image103.gif" ContentType="image/gif"/>
  <Override PartName="/ppt/media/image28.gif" ContentType="image/gif"/>
  <Override PartName="/ppt/media/image22.gif" ContentType="image/gif"/>
  <Override PartName="/ppt/media/image26.gif" ContentType="image/gif"/>
  <Override PartName="/ppt/media/image13.gif" ContentType="image/gif"/>
  <Override PartName="/ppt/media/image3.png" ContentType="image/png"/>
  <Override PartName="/ppt/media/image45.gif" ContentType="image/gif"/>
  <Override PartName="/ppt/media/image86.gif" ContentType="image/gif"/>
  <Override PartName="/ppt/media/image2.png" ContentType="image/png"/>
  <Override PartName="/ppt/media/image1.png" ContentType="image/png"/>
  <Override PartName="/ppt/media/image163.gif" ContentType="image/gif"/>
  <Override PartName="/ppt/media/image7.gif" ContentType="image/gif"/>
  <Override PartName="/ppt/media/image95.gif" ContentType="image/gif"/>
  <Override PartName="/ppt/media/image16.gif" ContentType="image/gif"/>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32"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33"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34" name="" descr=""/>
          <p:cNvPicPr/>
          <p:nvPr/>
        </p:nvPicPr>
        <p:blipFill>
          <a:blip r:embed="rId2"/>
          <a:stretch/>
        </p:blipFill>
        <p:spPr>
          <a:xfrm>
            <a:off x="2292480" y="1768680"/>
            <a:ext cx="5494680" cy="4384080"/>
          </a:xfrm>
          <a:prstGeom prst="rect">
            <a:avLst/>
          </a:prstGeom>
          <a:ln>
            <a:noFill/>
          </a:ln>
        </p:spPr>
      </p:pic>
      <p:pic>
        <p:nvPicPr>
          <p:cNvPr id="35" name="" descr=""/>
          <p:cNvPicPr/>
          <p:nvPr/>
        </p:nvPicPr>
        <p:blipFill>
          <a:blip r:embed="rId3"/>
          <a:stretch/>
        </p:blipFill>
        <p:spPr>
          <a:xfrm>
            <a:off x="2292480" y="1768680"/>
            <a:ext cx="5494680" cy="4384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39" name="PlaceHolder 2"/>
          <p:cNvSpPr>
            <a:spLocks noGrp="1"/>
          </p:cNvSpPr>
          <p:nvPr>
            <p:ph type="subTitle"/>
          </p:nvPr>
        </p:nvSpPr>
        <p:spPr>
          <a:xfrm>
            <a:off x="504000" y="1768680"/>
            <a:ext cx="9072000" cy="43840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1"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3"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44"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3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48"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49"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50"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2"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53"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54"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6"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57"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58"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60"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61"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63"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64"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65"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66"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68"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69"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70" name="" descr=""/>
          <p:cNvPicPr/>
          <p:nvPr/>
        </p:nvPicPr>
        <p:blipFill>
          <a:blip r:embed="rId2"/>
          <a:stretch/>
        </p:blipFill>
        <p:spPr>
          <a:xfrm>
            <a:off x="2292480" y="1768680"/>
            <a:ext cx="5494680" cy="4384080"/>
          </a:xfrm>
          <a:prstGeom prst="rect">
            <a:avLst/>
          </a:prstGeom>
          <a:ln>
            <a:noFill/>
          </a:ln>
        </p:spPr>
      </p:pic>
      <p:pic>
        <p:nvPicPr>
          <p:cNvPr id="71" name="" descr=""/>
          <p:cNvPicPr/>
          <p:nvPr/>
        </p:nvPicPr>
        <p:blipFill>
          <a:blip r:embed="rId3"/>
          <a:stretch/>
        </p:blipFill>
        <p:spPr>
          <a:xfrm>
            <a:off x="2292480" y="1768680"/>
            <a:ext cx="5494680" cy="43840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78" name="PlaceHolder 2"/>
          <p:cNvSpPr>
            <a:spLocks noGrp="1"/>
          </p:cNvSpPr>
          <p:nvPr>
            <p:ph type="subTitle"/>
          </p:nvPr>
        </p:nvSpPr>
        <p:spPr>
          <a:xfrm>
            <a:off x="504000" y="1768680"/>
            <a:ext cx="9072000" cy="43840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80"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82"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83"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5" name="PlaceHolder 1"/>
          <p:cNvSpPr>
            <a:spLocks noGrp="1"/>
          </p:cNvSpPr>
          <p:nvPr>
            <p:ph type="subTitle"/>
          </p:nvPr>
        </p:nvSpPr>
        <p:spPr>
          <a:xfrm>
            <a:off x="504000" y="301320"/>
            <a:ext cx="9072000" cy="585036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87"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88"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89"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91"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92"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93"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95"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96"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97"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99" name="PlaceHolder 2"/>
          <p:cNvSpPr>
            <a:spLocks noGrp="1"/>
          </p:cNvSpPr>
          <p:nvPr>
            <p:ph type="body"/>
          </p:nvPr>
        </p:nvSpPr>
        <p:spPr>
          <a:xfrm>
            <a:off x="504000" y="1768680"/>
            <a:ext cx="9072000" cy="2090880"/>
          </a:xfrm>
          <a:prstGeom prst="rect">
            <a:avLst/>
          </a:prstGeom>
        </p:spPr>
        <p:txBody>
          <a:bodyPr lIns="0" rIns="0" tIns="0" bIns="0"/>
          <a:p>
            <a:endParaRPr/>
          </a:p>
        </p:txBody>
      </p:sp>
      <p:sp>
        <p:nvSpPr>
          <p:cNvPr id="100" name="PlaceHolder 3"/>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02"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103"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104" name="PlaceHolder 4"/>
          <p:cNvSpPr>
            <a:spLocks noGrp="1"/>
          </p:cNvSpPr>
          <p:nvPr>
            <p:ph type="body"/>
          </p:nvPr>
        </p:nvSpPr>
        <p:spPr>
          <a:xfrm>
            <a:off x="5152680" y="4058640"/>
            <a:ext cx="4426920" cy="2090880"/>
          </a:xfrm>
          <a:prstGeom prst="rect">
            <a:avLst/>
          </a:prstGeom>
        </p:spPr>
        <p:txBody>
          <a:bodyPr lIns="0" rIns="0" tIns="0" bIns="0"/>
          <a:p>
            <a:endParaRPr/>
          </a:p>
        </p:txBody>
      </p:sp>
      <p:sp>
        <p:nvSpPr>
          <p:cNvPr id="105" name="PlaceHolder 5"/>
          <p:cNvSpPr>
            <a:spLocks noGrp="1"/>
          </p:cNvSpPr>
          <p:nvPr>
            <p:ph type="body"/>
          </p:nvPr>
        </p:nvSpPr>
        <p:spPr>
          <a:xfrm>
            <a:off x="504000" y="4058640"/>
            <a:ext cx="4426920" cy="209088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07" name="PlaceHolder 2"/>
          <p:cNvSpPr>
            <a:spLocks noGrp="1"/>
          </p:cNvSpPr>
          <p:nvPr>
            <p:ph type="body"/>
          </p:nvPr>
        </p:nvSpPr>
        <p:spPr>
          <a:xfrm>
            <a:off x="504000" y="1768680"/>
            <a:ext cx="9072000" cy="4384080"/>
          </a:xfrm>
          <a:prstGeom prst="rect">
            <a:avLst/>
          </a:prstGeom>
        </p:spPr>
        <p:txBody>
          <a:bodyPr lIns="0" rIns="0" tIns="0" bIns="0"/>
          <a:p>
            <a:endParaRPr/>
          </a:p>
        </p:txBody>
      </p:sp>
      <p:sp>
        <p:nvSpPr>
          <p:cNvPr id="108" name="PlaceHolder 3"/>
          <p:cNvSpPr>
            <a:spLocks noGrp="1"/>
          </p:cNvSpPr>
          <p:nvPr>
            <p:ph type="body"/>
          </p:nvPr>
        </p:nvSpPr>
        <p:spPr>
          <a:xfrm>
            <a:off x="504000" y="1768680"/>
            <a:ext cx="9072000" cy="4384080"/>
          </a:xfrm>
          <a:prstGeom prst="rect">
            <a:avLst/>
          </a:prstGeom>
        </p:spPr>
        <p:txBody>
          <a:bodyPr lIns="0" rIns="0" tIns="0" bIns="0"/>
          <a:p>
            <a:endParaRPr/>
          </a:p>
        </p:txBody>
      </p:sp>
      <p:pic>
        <p:nvPicPr>
          <p:cNvPr id="109" name="" descr=""/>
          <p:cNvPicPr/>
          <p:nvPr/>
        </p:nvPicPr>
        <p:blipFill>
          <a:blip r:embed="rId2"/>
          <a:stretch/>
        </p:blipFill>
        <p:spPr>
          <a:xfrm>
            <a:off x="2292480" y="1768680"/>
            <a:ext cx="5494680" cy="4384080"/>
          </a:xfrm>
          <a:prstGeom prst="rect">
            <a:avLst/>
          </a:prstGeom>
          <a:ln>
            <a:noFill/>
          </a:ln>
        </p:spPr>
      </p:pic>
      <p:pic>
        <p:nvPicPr>
          <p:cNvPr id="110" name="" descr=""/>
          <p:cNvPicPr/>
          <p:nvPr/>
        </p:nvPicPr>
        <p:blipFill>
          <a:blip r:embed="rId3"/>
          <a:stretch/>
        </p:blipFill>
        <p:spPr>
          <a:xfrm>
            <a:off x="2292480" y="1768680"/>
            <a:ext cx="5494680" cy="43840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p>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p>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p>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p>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lang="en-US" sz="4400">
                <a:latin typeface="Arial"/>
              </a:rPr>
              <a:t>Click to edit the title text format</a:t>
            </a:r>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301320"/>
            <a:ext cx="9072000" cy="1261800"/>
          </a:xfrm>
          <a:prstGeom prst="rect">
            <a:avLst/>
          </a:prstGeom>
        </p:spPr>
        <p:txBody>
          <a:bodyPr lIns="0" rIns="0" tIns="0" bIns="0" anchor="ctr"/>
          <a:p>
            <a:pPr algn="ctr"/>
            <a:r>
              <a:rPr lang="en-US" sz="4400">
                <a:latin typeface="Arial"/>
              </a:rPr>
              <a:t>Click to edit the title text format</a:t>
            </a:r>
            <a:endParaRPr/>
          </a:p>
        </p:txBody>
      </p:sp>
      <p:sp>
        <p:nvSpPr>
          <p:cNvPr id="37" name="PlaceHolder 2"/>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1800"/>
          </a:xfrm>
          <a:prstGeom prst="rect">
            <a:avLst/>
          </a:prstGeom>
        </p:spPr>
        <p:txBody>
          <a:bodyPr lIns="0" rIns="0" tIns="0" bIns="0" anchor="ctr"/>
          <a:p>
            <a:pPr algn="ctr"/>
            <a:r>
              <a:rPr lang="en-US" sz="4400">
                <a:latin typeface="Arial"/>
              </a:rPr>
              <a:t>Click to edit the title text format</a:t>
            </a:r>
            <a:endParaRPr/>
          </a:p>
        </p:txBody>
      </p:sp>
      <p:sp>
        <p:nvSpPr>
          <p:cNvPr id="73" name="PlaceHolder 2"/>
          <p:cNvSpPr>
            <a:spLocks noGrp="1"/>
          </p:cNvSpPr>
          <p:nvPr>
            <p:ph type="body"/>
          </p:nvPr>
        </p:nvSpPr>
        <p:spPr>
          <a:xfrm>
            <a:off x="504000" y="1768680"/>
            <a:ext cx="9072000" cy="43840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
        <p:nvSpPr>
          <p:cNvPr id="74" name="PlaceHolder 3"/>
          <p:cNvSpPr>
            <a:spLocks noGrp="1"/>
          </p:cNvSpPr>
          <p:nvPr>
            <p:ph type="dt"/>
          </p:nvPr>
        </p:nvSpPr>
        <p:spPr>
          <a:xfrm>
            <a:off x="504000" y="6886800"/>
            <a:ext cx="2348280" cy="520920"/>
          </a:xfrm>
          <a:prstGeom prst="rect">
            <a:avLst/>
          </a:prstGeom>
        </p:spPr>
        <p:txBody>
          <a:bodyPr lIns="0" rIns="0" tIns="0" bIns="0"/>
          <a:p>
            <a:r>
              <a:rPr lang="en-US" sz="1400">
                <a:latin typeface="Times New Roman"/>
              </a:rPr>
              <a:t>&lt;date/time&gt;</a:t>
            </a:r>
            <a:endParaRPr/>
          </a:p>
        </p:txBody>
      </p:sp>
      <p:sp>
        <p:nvSpPr>
          <p:cNvPr id="75" name="PlaceHolder 4"/>
          <p:cNvSpPr>
            <a:spLocks noGrp="1"/>
          </p:cNvSpPr>
          <p:nvPr>
            <p:ph type="ftr"/>
          </p:nvPr>
        </p:nvSpPr>
        <p:spPr>
          <a:xfrm>
            <a:off x="3447360" y="6886800"/>
            <a:ext cx="3195000" cy="520920"/>
          </a:xfrm>
          <a:prstGeom prst="rect">
            <a:avLst/>
          </a:prstGeom>
        </p:spPr>
        <p:txBody>
          <a:bodyPr lIns="0" rIns="0" tIns="0" bIns="0"/>
          <a:p>
            <a:pPr algn="ctr"/>
            <a:r>
              <a:rPr lang="en-US" sz="1400">
                <a:latin typeface="Times New Roman"/>
              </a:rPr>
              <a:t>&lt;footer&gt;</a:t>
            </a:r>
            <a:endParaRPr/>
          </a:p>
        </p:txBody>
      </p:sp>
      <p:sp>
        <p:nvSpPr>
          <p:cNvPr id="76" name="PlaceHolder 5"/>
          <p:cNvSpPr>
            <a:spLocks noGrp="1"/>
          </p:cNvSpPr>
          <p:nvPr>
            <p:ph type="sldNum"/>
          </p:nvPr>
        </p:nvSpPr>
        <p:spPr>
          <a:xfrm>
            <a:off x="7227720" y="6886800"/>
            <a:ext cx="2348280" cy="520920"/>
          </a:xfrm>
          <a:prstGeom prst="rect">
            <a:avLst/>
          </a:prstGeom>
        </p:spPr>
        <p:txBody>
          <a:bodyPr lIns="0" rIns="0" tIns="0" bIns="0"/>
          <a:p>
            <a:pPr algn="r"/>
            <a:fld id="{DB6654B2-D3B5-45B6-817A-5DB1FF3D8DA1}"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42.gif"/><Relationship Id="rId2" Type="http://schemas.openxmlformats.org/officeDocument/2006/relationships/image" Target="../media/image43.gif"/><Relationship Id="rId3" Type="http://schemas.openxmlformats.org/officeDocument/2006/relationships/image" Target="../media/image44.gif"/><Relationship Id="rId4" Type="http://schemas.openxmlformats.org/officeDocument/2006/relationships/image" Target="../media/image45.gif"/><Relationship Id="rId5" Type="http://schemas.openxmlformats.org/officeDocument/2006/relationships/image" Target="../media/image46.gif"/><Relationship Id="rId6"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47.gif"/><Relationship Id="rId2" Type="http://schemas.openxmlformats.org/officeDocument/2006/relationships/image" Target="../media/image48.gif"/><Relationship Id="rId3" Type="http://schemas.openxmlformats.org/officeDocument/2006/relationships/image" Target="../media/image49.gif"/><Relationship Id="rId4" Type="http://schemas.openxmlformats.org/officeDocument/2006/relationships/image" Target="../media/image50.gif"/><Relationship Id="rId5" Type="http://schemas.openxmlformats.org/officeDocument/2006/relationships/image" Target="../media/image51.gif"/><Relationship Id="rId6"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52.gif"/><Relationship Id="rId2" Type="http://schemas.openxmlformats.org/officeDocument/2006/relationships/image" Target="../media/image53.gif"/><Relationship Id="rId3" Type="http://schemas.openxmlformats.org/officeDocument/2006/relationships/image" Target="../media/image54.gif"/><Relationship Id="rId4" Type="http://schemas.openxmlformats.org/officeDocument/2006/relationships/image" Target="../media/image55.gif"/><Relationship Id="rId5" Type="http://schemas.openxmlformats.org/officeDocument/2006/relationships/image" Target="../media/image56.gif"/><Relationship Id="rId6"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57.gif"/><Relationship Id="rId2" Type="http://schemas.openxmlformats.org/officeDocument/2006/relationships/image" Target="../media/image58.gif"/><Relationship Id="rId3" Type="http://schemas.openxmlformats.org/officeDocument/2006/relationships/image" Target="../media/image59.gif"/><Relationship Id="rId4" Type="http://schemas.openxmlformats.org/officeDocument/2006/relationships/image" Target="../media/image60.gif"/><Relationship Id="rId5" Type="http://schemas.openxmlformats.org/officeDocument/2006/relationships/image" Target="../media/image61.gif"/><Relationship Id="rId6"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62.gif"/><Relationship Id="rId2" Type="http://schemas.openxmlformats.org/officeDocument/2006/relationships/image" Target="../media/image63.gif"/><Relationship Id="rId3" Type="http://schemas.openxmlformats.org/officeDocument/2006/relationships/image" Target="../media/image64.gif"/><Relationship Id="rId4" Type="http://schemas.openxmlformats.org/officeDocument/2006/relationships/image" Target="../media/image65.gif"/><Relationship Id="rId5" Type="http://schemas.openxmlformats.org/officeDocument/2006/relationships/image" Target="../media/image66.gif"/><Relationship Id="rId6"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67.gif"/><Relationship Id="rId2" Type="http://schemas.openxmlformats.org/officeDocument/2006/relationships/image" Target="../media/image68.gif"/><Relationship Id="rId3" Type="http://schemas.openxmlformats.org/officeDocument/2006/relationships/image" Target="../media/image69.gif"/><Relationship Id="rId4" Type="http://schemas.openxmlformats.org/officeDocument/2006/relationships/image" Target="../media/image70.gif"/><Relationship Id="rId5" Type="http://schemas.openxmlformats.org/officeDocument/2006/relationships/image" Target="../media/image71.gif"/><Relationship Id="rId6"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72.gif"/><Relationship Id="rId2" Type="http://schemas.openxmlformats.org/officeDocument/2006/relationships/image" Target="../media/image73.gif"/><Relationship Id="rId3" Type="http://schemas.openxmlformats.org/officeDocument/2006/relationships/image" Target="../media/image74.gif"/><Relationship Id="rId4" Type="http://schemas.openxmlformats.org/officeDocument/2006/relationships/image" Target="../media/image75.gif"/><Relationship Id="rId5" Type="http://schemas.openxmlformats.org/officeDocument/2006/relationships/image" Target="../media/image76.gif"/><Relationship Id="rId6"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77.gif"/><Relationship Id="rId2" Type="http://schemas.openxmlformats.org/officeDocument/2006/relationships/image" Target="../media/image78.gif"/><Relationship Id="rId3" Type="http://schemas.openxmlformats.org/officeDocument/2006/relationships/image" Target="../media/image79.gif"/><Relationship Id="rId4" Type="http://schemas.openxmlformats.org/officeDocument/2006/relationships/image" Target="../media/image80.gif"/><Relationship Id="rId5" Type="http://schemas.openxmlformats.org/officeDocument/2006/relationships/image" Target="../media/image81.gif"/><Relationship Id="rId6"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82.gif"/><Relationship Id="rId2" Type="http://schemas.openxmlformats.org/officeDocument/2006/relationships/image" Target="../media/image83.gif"/><Relationship Id="rId3" Type="http://schemas.openxmlformats.org/officeDocument/2006/relationships/image" Target="../media/image84.gif"/><Relationship Id="rId4" Type="http://schemas.openxmlformats.org/officeDocument/2006/relationships/image" Target="../media/image85.gif"/><Relationship Id="rId5" Type="http://schemas.openxmlformats.org/officeDocument/2006/relationships/image" Target="../media/image86.gif"/><Relationship Id="rId6"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87.gif"/><Relationship Id="rId2" Type="http://schemas.openxmlformats.org/officeDocument/2006/relationships/image" Target="../media/image88.gif"/><Relationship Id="rId3" Type="http://schemas.openxmlformats.org/officeDocument/2006/relationships/image" Target="../media/image89.gif"/><Relationship Id="rId4" Type="http://schemas.openxmlformats.org/officeDocument/2006/relationships/image" Target="../media/image90.gif"/><Relationship Id="rId5" Type="http://schemas.openxmlformats.org/officeDocument/2006/relationships/image" Target="../media/image91.gif"/><Relationship Id="rId6"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92.gif"/><Relationship Id="rId2" Type="http://schemas.openxmlformats.org/officeDocument/2006/relationships/image" Target="../media/image93.gif"/><Relationship Id="rId3" Type="http://schemas.openxmlformats.org/officeDocument/2006/relationships/image" Target="../media/image94.gif"/><Relationship Id="rId4" Type="http://schemas.openxmlformats.org/officeDocument/2006/relationships/image" Target="../media/image95.gif"/><Relationship Id="rId5" Type="http://schemas.openxmlformats.org/officeDocument/2006/relationships/image" Target="../media/image96.gif"/><Relationship Id="rId6"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97.gif"/><Relationship Id="rId2" Type="http://schemas.openxmlformats.org/officeDocument/2006/relationships/image" Target="../media/image98.gif"/><Relationship Id="rId3" Type="http://schemas.openxmlformats.org/officeDocument/2006/relationships/image" Target="../media/image99.gif"/><Relationship Id="rId4" Type="http://schemas.openxmlformats.org/officeDocument/2006/relationships/image" Target="../media/image100.gif"/><Relationship Id="rId5" Type="http://schemas.openxmlformats.org/officeDocument/2006/relationships/image" Target="../media/image101.gif"/><Relationship Id="rId6"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102.gif"/><Relationship Id="rId2" Type="http://schemas.openxmlformats.org/officeDocument/2006/relationships/image" Target="../media/image103.gif"/><Relationship Id="rId3" Type="http://schemas.openxmlformats.org/officeDocument/2006/relationships/image" Target="../media/image104.gif"/><Relationship Id="rId4" Type="http://schemas.openxmlformats.org/officeDocument/2006/relationships/image" Target="../media/image105.gif"/><Relationship Id="rId5" Type="http://schemas.openxmlformats.org/officeDocument/2006/relationships/image" Target="../media/image106.gif"/><Relationship Id="rId6"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107.gif"/><Relationship Id="rId2" Type="http://schemas.openxmlformats.org/officeDocument/2006/relationships/image" Target="../media/image108.gif"/><Relationship Id="rId3" Type="http://schemas.openxmlformats.org/officeDocument/2006/relationships/image" Target="../media/image109.gif"/><Relationship Id="rId4" Type="http://schemas.openxmlformats.org/officeDocument/2006/relationships/image" Target="../media/image110.gif"/><Relationship Id="rId5" Type="http://schemas.openxmlformats.org/officeDocument/2006/relationships/image" Target="../media/image111.gif"/><Relationship Id="rId6"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112.gif"/><Relationship Id="rId2" Type="http://schemas.openxmlformats.org/officeDocument/2006/relationships/image" Target="../media/image113.gif"/><Relationship Id="rId3" Type="http://schemas.openxmlformats.org/officeDocument/2006/relationships/image" Target="../media/image114.gif"/><Relationship Id="rId4" Type="http://schemas.openxmlformats.org/officeDocument/2006/relationships/image" Target="../media/image115.gif"/><Relationship Id="rId5" Type="http://schemas.openxmlformats.org/officeDocument/2006/relationships/image" Target="../media/image116.gif"/><Relationship Id="rId6"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117.gif"/><Relationship Id="rId2" Type="http://schemas.openxmlformats.org/officeDocument/2006/relationships/image" Target="../media/image118.gif"/><Relationship Id="rId3" Type="http://schemas.openxmlformats.org/officeDocument/2006/relationships/image" Target="../media/image119.gif"/><Relationship Id="rId4" Type="http://schemas.openxmlformats.org/officeDocument/2006/relationships/image" Target="../media/image120.gif"/><Relationship Id="rId5" Type="http://schemas.openxmlformats.org/officeDocument/2006/relationships/image" Target="../media/image121.gif"/><Relationship Id="rId6"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122.gif"/><Relationship Id="rId2" Type="http://schemas.openxmlformats.org/officeDocument/2006/relationships/image" Target="../media/image123.gif"/><Relationship Id="rId3" Type="http://schemas.openxmlformats.org/officeDocument/2006/relationships/image" Target="../media/image124.gif"/><Relationship Id="rId4" Type="http://schemas.openxmlformats.org/officeDocument/2006/relationships/image" Target="../media/image125.gif"/><Relationship Id="rId5" Type="http://schemas.openxmlformats.org/officeDocument/2006/relationships/image" Target="../media/image126.gif"/><Relationship Id="rId6"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127.gif"/><Relationship Id="rId2" Type="http://schemas.openxmlformats.org/officeDocument/2006/relationships/image" Target="../media/image128.gif"/><Relationship Id="rId3" Type="http://schemas.openxmlformats.org/officeDocument/2006/relationships/image" Target="../media/image129.gif"/><Relationship Id="rId4" Type="http://schemas.openxmlformats.org/officeDocument/2006/relationships/image" Target="../media/image130.gif"/><Relationship Id="rId5" Type="http://schemas.openxmlformats.org/officeDocument/2006/relationships/image" Target="../media/image131.gif"/><Relationship Id="rId6"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132.gif"/><Relationship Id="rId2" Type="http://schemas.openxmlformats.org/officeDocument/2006/relationships/image" Target="../media/image133.gif"/><Relationship Id="rId3" Type="http://schemas.openxmlformats.org/officeDocument/2006/relationships/image" Target="../media/image134.gif"/><Relationship Id="rId4" Type="http://schemas.openxmlformats.org/officeDocument/2006/relationships/image" Target="../media/image135.gif"/><Relationship Id="rId5" Type="http://schemas.openxmlformats.org/officeDocument/2006/relationships/image" Target="../media/image136.gif"/><Relationship Id="rId6"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137.gif"/><Relationship Id="rId2" Type="http://schemas.openxmlformats.org/officeDocument/2006/relationships/image" Target="../media/image138.gif"/><Relationship Id="rId3" Type="http://schemas.openxmlformats.org/officeDocument/2006/relationships/image" Target="../media/image139.gif"/><Relationship Id="rId4" Type="http://schemas.openxmlformats.org/officeDocument/2006/relationships/image" Target="../media/image140.gif"/><Relationship Id="rId5" Type="http://schemas.openxmlformats.org/officeDocument/2006/relationships/image" Target="../media/image141.gif"/><Relationship Id="rId6"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7.gif"/><Relationship Id="rId2" Type="http://schemas.openxmlformats.org/officeDocument/2006/relationships/image" Target="../media/image8.gif"/><Relationship Id="rId3" Type="http://schemas.openxmlformats.org/officeDocument/2006/relationships/image" Target="../media/image9.gif"/><Relationship Id="rId4" Type="http://schemas.openxmlformats.org/officeDocument/2006/relationships/image" Target="../media/image10.gif"/><Relationship Id="rId5" Type="http://schemas.openxmlformats.org/officeDocument/2006/relationships/image" Target="../media/image11.gif"/><Relationship Id="rId6"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142.gif"/><Relationship Id="rId2" Type="http://schemas.openxmlformats.org/officeDocument/2006/relationships/image" Target="../media/image143.gif"/><Relationship Id="rId3" Type="http://schemas.openxmlformats.org/officeDocument/2006/relationships/image" Target="../media/image144.gif"/><Relationship Id="rId4" Type="http://schemas.openxmlformats.org/officeDocument/2006/relationships/image" Target="../media/image145.gif"/><Relationship Id="rId5" Type="http://schemas.openxmlformats.org/officeDocument/2006/relationships/image" Target="../media/image146.gif"/><Relationship Id="rId6"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147.gif"/><Relationship Id="rId2" Type="http://schemas.openxmlformats.org/officeDocument/2006/relationships/image" Target="../media/image148.gif"/><Relationship Id="rId3" Type="http://schemas.openxmlformats.org/officeDocument/2006/relationships/image" Target="../media/image149.gif"/><Relationship Id="rId4" Type="http://schemas.openxmlformats.org/officeDocument/2006/relationships/image" Target="../media/image150.gif"/><Relationship Id="rId5" Type="http://schemas.openxmlformats.org/officeDocument/2006/relationships/image" Target="../media/image151.gif"/><Relationship Id="rId6"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152.gif"/><Relationship Id="rId2" Type="http://schemas.openxmlformats.org/officeDocument/2006/relationships/image" Target="../media/image153.gif"/><Relationship Id="rId3" Type="http://schemas.openxmlformats.org/officeDocument/2006/relationships/image" Target="../media/image154.gif"/><Relationship Id="rId4" Type="http://schemas.openxmlformats.org/officeDocument/2006/relationships/image" Target="../media/image155.gif"/><Relationship Id="rId5" Type="http://schemas.openxmlformats.org/officeDocument/2006/relationships/image" Target="../media/image156.gif"/><Relationship Id="rId6"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157.gif"/><Relationship Id="rId2" Type="http://schemas.openxmlformats.org/officeDocument/2006/relationships/image" Target="../media/image158.gif"/><Relationship Id="rId3" Type="http://schemas.openxmlformats.org/officeDocument/2006/relationships/image" Target="../media/image159.gif"/><Relationship Id="rId4" Type="http://schemas.openxmlformats.org/officeDocument/2006/relationships/image" Target="../media/image160.gif"/><Relationship Id="rId5" Type="http://schemas.openxmlformats.org/officeDocument/2006/relationships/image" Target="../media/image161.gif"/><Relationship Id="rId6"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162.gif"/><Relationship Id="rId2" Type="http://schemas.openxmlformats.org/officeDocument/2006/relationships/image" Target="../media/image163.gif"/><Relationship Id="rId3" Type="http://schemas.openxmlformats.org/officeDocument/2006/relationships/image" Target="../media/image164.gif"/><Relationship Id="rId4" Type="http://schemas.openxmlformats.org/officeDocument/2006/relationships/image" Target="../media/image165.gif"/><Relationship Id="rId5" Type="http://schemas.openxmlformats.org/officeDocument/2006/relationships/image" Target="../media/image166.gif"/><Relationship Id="rId6"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2.gif"/><Relationship Id="rId2" Type="http://schemas.openxmlformats.org/officeDocument/2006/relationships/image" Target="../media/image13.gif"/><Relationship Id="rId3" Type="http://schemas.openxmlformats.org/officeDocument/2006/relationships/image" Target="../media/image14.gif"/><Relationship Id="rId4" Type="http://schemas.openxmlformats.org/officeDocument/2006/relationships/image" Target="../media/image15.gif"/><Relationship Id="rId5" Type="http://schemas.openxmlformats.org/officeDocument/2006/relationships/image" Target="../media/image16.gif"/><Relationship Id="rId6"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7.gif"/><Relationship Id="rId2" Type="http://schemas.openxmlformats.org/officeDocument/2006/relationships/image" Target="../media/image18.gif"/><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22.gif"/><Relationship Id="rId2" Type="http://schemas.openxmlformats.org/officeDocument/2006/relationships/image" Target="../media/image23.gif"/><Relationship Id="rId3" Type="http://schemas.openxmlformats.org/officeDocument/2006/relationships/image" Target="../media/image24.gif"/><Relationship Id="rId4" Type="http://schemas.openxmlformats.org/officeDocument/2006/relationships/image" Target="../media/image25.gif"/><Relationship Id="rId5" Type="http://schemas.openxmlformats.org/officeDocument/2006/relationships/image" Target="../media/image26.gif"/><Relationship Id="rId6"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27.gif"/><Relationship Id="rId2" Type="http://schemas.openxmlformats.org/officeDocument/2006/relationships/image" Target="../media/image28.gif"/><Relationship Id="rId3" Type="http://schemas.openxmlformats.org/officeDocument/2006/relationships/image" Target="../media/image29.gif"/><Relationship Id="rId4" Type="http://schemas.openxmlformats.org/officeDocument/2006/relationships/image" Target="../media/image30.gif"/><Relationship Id="rId5" Type="http://schemas.openxmlformats.org/officeDocument/2006/relationships/image" Target="../media/image31.gif"/><Relationship Id="rId6"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32.gif"/><Relationship Id="rId2" Type="http://schemas.openxmlformats.org/officeDocument/2006/relationships/image" Target="../media/image33.gif"/><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6"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37.gif"/><Relationship Id="rId2" Type="http://schemas.openxmlformats.org/officeDocument/2006/relationships/image" Target="../media/image38.gif"/><Relationship Id="rId3" Type="http://schemas.openxmlformats.org/officeDocument/2006/relationships/image" Target="../media/image39.gif"/><Relationship Id="rId4" Type="http://schemas.openxmlformats.org/officeDocument/2006/relationships/image" Target="../media/image40.gif"/><Relationship Id="rId5" Type="http://schemas.openxmlformats.org/officeDocument/2006/relationships/image" Target="../media/image41.gif"/><Relationship Id="rId6"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CustomShape 1"/>
          <p:cNvSpPr/>
          <p:nvPr/>
        </p:nvSpPr>
        <p:spPr>
          <a:xfrm>
            <a:off x="915120" y="1371600"/>
            <a:ext cx="8227080" cy="48445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400" strike="noStrike">
                <a:solidFill>
                  <a:srgbClr val="000000"/>
                </a:solidFill>
                <a:latin typeface="Arial"/>
                <a:ea typeface="DejaVu Sans"/>
              </a:rPr>
              <a:t>COMPARISON OF GPM 2Ku rain_type FIELD: </a:t>
            </a:r>
            <a:r>
              <a:rPr b="1" lang="en-US" sz="2400" strike="noStrike" u="sng">
                <a:solidFill>
                  <a:srgbClr val="000000"/>
                </a:solidFill>
                <a:latin typeface="Arial"/>
                <a:ea typeface="DejaVu Sans"/>
              </a:rPr>
              <a:t>v04</a:t>
            </a:r>
            <a:r>
              <a:rPr b="1" lang="en-US" sz="2400" strike="noStrike">
                <a:solidFill>
                  <a:srgbClr val="000000"/>
                </a:solidFill>
                <a:latin typeface="Arial"/>
                <a:ea typeface="DejaVu Sans"/>
              </a:rPr>
              <a:t> vs </a:t>
            </a:r>
            <a:r>
              <a:rPr b="1" lang="en-US" sz="2400" strike="noStrike" u="sng">
                <a:solidFill>
                  <a:srgbClr val="000000"/>
                </a:solidFill>
                <a:latin typeface="Arial"/>
                <a:ea typeface="DejaVu Sans"/>
              </a:rPr>
              <a:t>UW MOD TO v04</a:t>
            </a:r>
            <a:r>
              <a:rPr b="1" lang="en-US" sz="2400" strike="noStrike">
                <a:solidFill>
                  <a:srgbClr val="000000"/>
                </a:solidFill>
                <a:latin typeface="Arial"/>
                <a:ea typeface="DejaVu Sans"/>
              </a:rPr>
              <a:t> vs </a:t>
            </a:r>
            <a:r>
              <a:rPr b="1" lang="en-US" sz="2400" strike="noStrike" u="sng">
                <a:solidFill>
                  <a:srgbClr val="000000"/>
                </a:solidFill>
                <a:latin typeface="Arial"/>
                <a:ea typeface="DejaVu Sans"/>
              </a:rPr>
              <a:t>v05</a:t>
            </a:r>
            <a:endParaRPr/>
          </a:p>
          <a:p>
            <a:pPr algn="ctr">
              <a:lnSpc>
                <a:spcPct val="100000"/>
              </a:lnSpc>
            </a:pPr>
            <a:endParaRPr/>
          </a:p>
          <a:p>
            <a:pPr algn="ctr">
              <a:lnSpc>
                <a:spcPct val="100000"/>
              </a:lnSpc>
            </a:pPr>
            <a:r>
              <a:rPr lang="en-US" sz="2400" strike="noStrike">
                <a:solidFill>
                  <a:srgbClr val="000000"/>
                </a:solidFill>
                <a:latin typeface="Arial"/>
                <a:ea typeface="DejaVu Sans"/>
              </a:rPr>
              <a:t>UW Mod to v04: If the following three criteria are met for a grid point, the rain_type is changed to STRATIFORM:</a:t>
            </a:r>
            <a:endParaRPr/>
          </a:p>
          <a:p>
            <a:pPr algn="ctr">
              <a:lnSpc>
                <a:spcPct val="100000"/>
              </a:lnSpc>
            </a:pPr>
            <a:endParaRPr/>
          </a:p>
          <a:p>
            <a:pPr>
              <a:lnSpc>
                <a:spcPct val="100000"/>
              </a:lnSpc>
              <a:buSzPct val="45000"/>
              <a:buFont typeface="StarSymbol"/>
              <a:buChar char="l"/>
            </a:pPr>
            <a:r>
              <a:rPr lang="en-US" sz="2400" strike="noStrike">
                <a:solidFill>
                  <a:srgbClr val="000000"/>
                </a:solidFill>
                <a:latin typeface="Arial"/>
                <a:ea typeface="DejaVu Sans"/>
              </a:rPr>
              <a:t>The original classification is CONVECTIVE</a:t>
            </a:r>
            <a:endParaRPr/>
          </a:p>
          <a:p>
            <a:pPr>
              <a:lnSpc>
                <a:spcPct val="100000"/>
              </a:lnSpc>
            </a:pPr>
            <a:endParaRPr/>
          </a:p>
          <a:p>
            <a:pPr>
              <a:lnSpc>
                <a:spcPct val="100000"/>
              </a:lnSpc>
              <a:buSzPct val="45000"/>
              <a:buFont typeface="StarSymbol"/>
              <a:buChar char="l"/>
            </a:pPr>
            <a:r>
              <a:rPr lang="en-US" sz="2400" strike="noStrike">
                <a:solidFill>
                  <a:srgbClr val="000000"/>
                </a:solidFill>
                <a:latin typeface="Arial"/>
                <a:ea typeface="DejaVu Sans"/>
              </a:rPr>
              <a:t>The maximum reflectivity in the column is greater than 38dBZ</a:t>
            </a:r>
            <a:endParaRPr/>
          </a:p>
          <a:p>
            <a:pPr>
              <a:lnSpc>
                <a:spcPct val="100000"/>
              </a:lnSpc>
            </a:pPr>
            <a:endParaRPr/>
          </a:p>
          <a:p>
            <a:pPr>
              <a:lnSpc>
                <a:spcPct val="100000"/>
              </a:lnSpc>
              <a:buSzPct val="45000"/>
              <a:buFont typeface="StarSymbol"/>
              <a:buChar char="l"/>
            </a:pPr>
            <a:r>
              <a:rPr lang="en-US" sz="2400" strike="noStrike">
                <a:solidFill>
                  <a:srgbClr val="000000"/>
                </a:solidFill>
                <a:latin typeface="Arial"/>
                <a:ea typeface="DejaVu Sans"/>
              </a:rPr>
              <a:t>The max reflectivity in a column minus the reflectivity 1.5km higher is greater than or equal to 8 dBZ</a:t>
            </a:r>
            <a:endParaRPr/>
          </a:p>
          <a:p>
            <a:pPr>
              <a:lnSpc>
                <a:spcPct val="100000"/>
              </a:lnSpc>
            </a:pPr>
            <a:endParaRPr/>
          </a:p>
          <a:p>
            <a:pPr>
              <a:lnSpc>
                <a:spcPct val="100000"/>
              </a:lnSpc>
            </a:pPr>
            <a:r>
              <a:rPr lang="en-US" sz="2400" strike="noStrike">
                <a:solidFill>
                  <a:srgbClr val="000000"/>
                </a:solidFill>
                <a:latin typeface="Arial"/>
                <a:ea typeface="DejaVu Sans"/>
              </a:rPr>
              <a:t>. </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20141014 @ 0540</a:t>
            </a:r>
            <a:endParaRPr/>
          </a:p>
        </p:txBody>
      </p:sp>
      <p:sp>
        <p:nvSpPr>
          <p:cNvPr id="214"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15" name="" descr=""/>
          <p:cNvPicPr/>
          <p:nvPr/>
        </p:nvPicPr>
        <p:blipFill>
          <a:blip r:embed="rId1"/>
          <a:stretch/>
        </p:blipFill>
        <p:spPr>
          <a:xfrm>
            <a:off x="901800" y="4590720"/>
            <a:ext cx="3656880" cy="2349360"/>
          </a:xfrm>
          <a:prstGeom prst="rect">
            <a:avLst/>
          </a:prstGeom>
          <a:ln>
            <a:noFill/>
          </a:ln>
        </p:spPr>
      </p:pic>
      <p:pic>
        <p:nvPicPr>
          <p:cNvPr id="216" name="" descr=""/>
          <p:cNvPicPr/>
          <p:nvPr/>
        </p:nvPicPr>
        <p:blipFill>
          <a:blip r:embed="rId2"/>
          <a:stretch/>
        </p:blipFill>
        <p:spPr>
          <a:xfrm>
            <a:off x="5486400" y="4599360"/>
            <a:ext cx="3656880" cy="2349360"/>
          </a:xfrm>
          <a:prstGeom prst="rect">
            <a:avLst/>
          </a:prstGeom>
          <a:ln>
            <a:noFill/>
          </a:ln>
        </p:spPr>
      </p:pic>
      <p:pic>
        <p:nvPicPr>
          <p:cNvPr id="217" name="" descr=""/>
          <p:cNvPicPr/>
          <p:nvPr/>
        </p:nvPicPr>
        <p:blipFill>
          <a:blip r:embed="rId3"/>
          <a:stretch/>
        </p:blipFill>
        <p:spPr>
          <a:xfrm>
            <a:off x="182880" y="1499760"/>
            <a:ext cx="3199680" cy="2888640"/>
          </a:xfrm>
          <a:prstGeom prst="rect">
            <a:avLst/>
          </a:prstGeom>
          <a:ln>
            <a:noFill/>
          </a:ln>
        </p:spPr>
      </p:pic>
      <p:pic>
        <p:nvPicPr>
          <p:cNvPr id="218" name="" descr=""/>
          <p:cNvPicPr/>
          <p:nvPr/>
        </p:nvPicPr>
        <p:blipFill>
          <a:blip r:embed="rId4"/>
          <a:stretch/>
        </p:blipFill>
        <p:spPr>
          <a:xfrm>
            <a:off x="3474720" y="1499760"/>
            <a:ext cx="3199680" cy="2888640"/>
          </a:xfrm>
          <a:prstGeom prst="rect">
            <a:avLst/>
          </a:prstGeom>
          <a:ln>
            <a:noFill/>
          </a:ln>
        </p:spPr>
      </p:pic>
      <p:pic>
        <p:nvPicPr>
          <p:cNvPr id="219" name="" descr=""/>
          <p:cNvPicPr/>
          <p:nvPr/>
        </p:nvPicPr>
        <p:blipFill>
          <a:blip r:embed="rId5"/>
          <a:stretch/>
        </p:blipFill>
        <p:spPr>
          <a:xfrm>
            <a:off x="6766560" y="1499760"/>
            <a:ext cx="3199680" cy="2888640"/>
          </a:xfrm>
          <a:prstGeom prst="rect">
            <a:avLst/>
          </a:prstGeom>
          <a:ln>
            <a:noFill/>
          </a:ln>
        </p:spPr>
      </p:pic>
      <p:sp>
        <p:nvSpPr>
          <p:cNvPr id="220" name="CustomShape 3"/>
          <p:cNvSpPr/>
          <p:nvPr/>
        </p:nvSpPr>
        <p:spPr>
          <a:xfrm>
            <a:off x="831600" y="2288160"/>
            <a:ext cx="1362600" cy="820440"/>
          </a:xfrm>
          <a:prstGeom prst="ellipse">
            <a:avLst/>
          </a:prstGeom>
          <a:noFill/>
          <a:ln w="36720">
            <a:solidFill>
              <a:srgbClr val="83caff"/>
            </a:solidFill>
            <a:round/>
          </a:ln>
        </p:spPr>
        <p:style>
          <a:lnRef idx="0"/>
          <a:fillRef idx="0"/>
          <a:effectRef idx="0"/>
          <a:fontRef idx="minor"/>
        </p:style>
      </p:sp>
      <p:sp>
        <p:nvSpPr>
          <p:cNvPr id="221" name="CustomShape 4"/>
          <p:cNvSpPr/>
          <p:nvPr/>
        </p:nvSpPr>
        <p:spPr>
          <a:xfrm rot="21582600">
            <a:off x="18576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22" name="CustomShape 5"/>
          <p:cNvSpPr/>
          <p:nvPr/>
        </p:nvSpPr>
        <p:spPr>
          <a:xfrm>
            <a:off x="212076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23" name="CustomShape 6"/>
          <p:cNvSpPr/>
          <p:nvPr/>
        </p:nvSpPr>
        <p:spPr>
          <a:xfrm>
            <a:off x="4123440" y="2288160"/>
            <a:ext cx="1362600" cy="820440"/>
          </a:xfrm>
          <a:prstGeom prst="ellipse">
            <a:avLst/>
          </a:prstGeom>
          <a:noFill/>
          <a:ln w="36720">
            <a:solidFill>
              <a:srgbClr val="83caff"/>
            </a:solidFill>
            <a:round/>
          </a:ln>
        </p:spPr>
        <p:style>
          <a:lnRef idx="0"/>
          <a:fillRef idx="0"/>
          <a:effectRef idx="0"/>
          <a:fontRef idx="minor"/>
        </p:style>
      </p:sp>
      <p:sp>
        <p:nvSpPr>
          <p:cNvPr id="224" name="CustomShape 7"/>
          <p:cNvSpPr/>
          <p:nvPr/>
        </p:nvSpPr>
        <p:spPr>
          <a:xfrm rot="21582600">
            <a:off x="5670000" y="347616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25" name="CustomShape 8"/>
          <p:cNvSpPr/>
          <p:nvPr/>
        </p:nvSpPr>
        <p:spPr>
          <a:xfrm>
            <a:off x="7415280" y="2286000"/>
            <a:ext cx="1362600" cy="820440"/>
          </a:xfrm>
          <a:prstGeom prst="ellipse">
            <a:avLst/>
          </a:prstGeom>
          <a:noFill/>
          <a:ln w="36720">
            <a:solidFill>
              <a:srgbClr val="83caff"/>
            </a:solidFill>
            <a:round/>
          </a:ln>
        </p:spPr>
        <p:style>
          <a:lnRef idx="0"/>
          <a:fillRef idx="0"/>
          <a:effectRef idx="0"/>
          <a:fontRef idx="minor"/>
        </p:style>
      </p:sp>
      <p:sp>
        <p:nvSpPr>
          <p:cNvPr id="226" name="CustomShape 9"/>
          <p:cNvSpPr/>
          <p:nvPr/>
        </p:nvSpPr>
        <p:spPr>
          <a:xfrm>
            <a:off x="868680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20141022 @ 1134</a:t>
            </a:r>
            <a:endParaRPr/>
          </a:p>
        </p:txBody>
      </p:sp>
      <p:sp>
        <p:nvSpPr>
          <p:cNvPr id="228"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29" name="" descr=""/>
          <p:cNvPicPr/>
          <p:nvPr/>
        </p:nvPicPr>
        <p:blipFill>
          <a:blip r:embed="rId1"/>
          <a:stretch/>
        </p:blipFill>
        <p:spPr>
          <a:xfrm>
            <a:off x="901800" y="4590720"/>
            <a:ext cx="3656880" cy="2349360"/>
          </a:xfrm>
          <a:prstGeom prst="rect">
            <a:avLst/>
          </a:prstGeom>
          <a:ln>
            <a:noFill/>
          </a:ln>
        </p:spPr>
      </p:pic>
      <p:pic>
        <p:nvPicPr>
          <p:cNvPr id="230" name="" descr=""/>
          <p:cNvPicPr/>
          <p:nvPr/>
        </p:nvPicPr>
        <p:blipFill>
          <a:blip r:embed="rId2"/>
          <a:stretch/>
        </p:blipFill>
        <p:spPr>
          <a:xfrm>
            <a:off x="5486400" y="4599360"/>
            <a:ext cx="3656880" cy="2349360"/>
          </a:xfrm>
          <a:prstGeom prst="rect">
            <a:avLst/>
          </a:prstGeom>
          <a:ln>
            <a:noFill/>
          </a:ln>
        </p:spPr>
      </p:pic>
      <p:pic>
        <p:nvPicPr>
          <p:cNvPr id="231" name="" descr=""/>
          <p:cNvPicPr/>
          <p:nvPr/>
        </p:nvPicPr>
        <p:blipFill>
          <a:blip r:embed="rId3"/>
          <a:stretch/>
        </p:blipFill>
        <p:spPr>
          <a:xfrm>
            <a:off x="182880" y="1499760"/>
            <a:ext cx="3199680" cy="2888640"/>
          </a:xfrm>
          <a:prstGeom prst="rect">
            <a:avLst/>
          </a:prstGeom>
          <a:ln>
            <a:noFill/>
          </a:ln>
        </p:spPr>
      </p:pic>
      <p:pic>
        <p:nvPicPr>
          <p:cNvPr id="232" name="" descr=""/>
          <p:cNvPicPr/>
          <p:nvPr/>
        </p:nvPicPr>
        <p:blipFill>
          <a:blip r:embed="rId4"/>
          <a:stretch/>
        </p:blipFill>
        <p:spPr>
          <a:xfrm>
            <a:off x="3474720" y="1499760"/>
            <a:ext cx="3199680" cy="2888640"/>
          </a:xfrm>
          <a:prstGeom prst="rect">
            <a:avLst/>
          </a:prstGeom>
          <a:ln>
            <a:noFill/>
          </a:ln>
        </p:spPr>
      </p:pic>
      <p:pic>
        <p:nvPicPr>
          <p:cNvPr id="233" name="" descr=""/>
          <p:cNvPicPr/>
          <p:nvPr/>
        </p:nvPicPr>
        <p:blipFill>
          <a:blip r:embed="rId5"/>
          <a:stretch/>
        </p:blipFill>
        <p:spPr>
          <a:xfrm>
            <a:off x="6766560" y="1499760"/>
            <a:ext cx="3199680" cy="2888640"/>
          </a:xfrm>
          <a:prstGeom prst="rect">
            <a:avLst/>
          </a:prstGeom>
          <a:ln>
            <a:noFill/>
          </a:ln>
        </p:spPr>
      </p:pic>
      <p:sp>
        <p:nvSpPr>
          <p:cNvPr id="234" name="CustomShape 3"/>
          <p:cNvSpPr/>
          <p:nvPr/>
        </p:nvSpPr>
        <p:spPr>
          <a:xfrm>
            <a:off x="740160" y="1922400"/>
            <a:ext cx="1362600" cy="820440"/>
          </a:xfrm>
          <a:prstGeom prst="ellipse">
            <a:avLst/>
          </a:prstGeom>
          <a:noFill/>
          <a:ln w="36720">
            <a:solidFill>
              <a:srgbClr val="83caff"/>
            </a:solidFill>
            <a:round/>
          </a:ln>
        </p:spPr>
        <p:style>
          <a:lnRef idx="0"/>
          <a:fillRef idx="0"/>
          <a:effectRef idx="0"/>
          <a:fontRef idx="minor"/>
        </p:style>
      </p:sp>
      <p:sp>
        <p:nvSpPr>
          <p:cNvPr id="235" name="CustomShape 4"/>
          <p:cNvSpPr/>
          <p:nvPr/>
        </p:nvSpPr>
        <p:spPr>
          <a:xfrm rot="21582600">
            <a:off x="185760" y="256428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36" name="CustomShape 5"/>
          <p:cNvSpPr/>
          <p:nvPr/>
        </p:nvSpPr>
        <p:spPr>
          <a:xfrm>
            <a:off x="2194560" y="17373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37" name="CustomShape 6"/>
          <p:cNvSpPr/>
          <p:nvPr/>
        </p:nvSpPr>
        <p:spPr>
          <a:xfrm>
            <a:off x="3975120" y="1902240"/>
            <a:ext cx="1362600" cy="820440"/>
          </a:xfrm>
          <a:prstGeom prst="ellipse">
            <a:avLst/>
          </a:prstGeom>
          <a:noFill/>
          <a:ln w="36720">
            <a:solidFill>
              <a:srgbClr val="83caff"/>
            </a:solidFill>
            <a:round/>
          </a:ln>
        </p:spPr>
        <p:style>
          <a:lnRef idx="0"/>
          <a:fillRef idx="0"/>
          <a:effectRef idx="0"/>
          <a:fontRef idx="minor"/>
        </p:style>
      </p:sp>
      <p:sp>
        <p:nvSpPr>
          <p:cNvPr id="238" name="CustomShape 7"/>
          <p:cNvSpPr/>
          <p:nvPr/>
        </p:nvSpPr>
        <p:spPr>
          <a:xfrm rot="21582600">
            <a:off x="5670360" y="174132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39" name="CustomShape 8"/>
          <p:cNvSpPr/>
          <p:nvPr/>
        </p:nvSpPr>
        <p:spPr>
          <a:xfrm>
            <a:off x="7406640" y="1920240"/>
            <a:ext cx="1362600" cy="820440"/>
          </a:xfrm>
          <a:prstGeom prst="ellipse">
            <a:avLst/>
          </a:prstGeom>
          <a:noFill/>
          <a:ln w="36720">
            <a:solidFill>
              <a:srgbClr val="83caff"/>
            </a:solidFill>
            <a:round/>
          </a:ln>
        </p:spPr>
        <p:style>
          <a:lnRef idx="0"/>
          <a:fillRef idx="0"/>
          <a:effectRef idx="0"/>
          <a:fontRef idx="minor"/>
        </p:style>
      </p:sp>
      <p:sp>
        <p:nvSpPr>
          <p:cNvPr id="240" name="CustomShape 9"/>
          <p:cNvSpPr/>
          <p:nvPr/>
        </p:nvSpPr>
        <p:spPr>
          <a:xfrm>
            <a:off x="8769600" y="17352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20141104 @ 1107</a:t>
            </a:r>
            <a:endParaRPr/>
          </a:p>
        </p:txBody>
      </p:sp>
      <p:sp>
        <p:nvSpPr>
          <p:cNvPr id="242"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43" name="" descr=""/>
          <p:cNvPicPr/>
          <p:nvPr/>
        </p:nvPicPr>
        <p:blipFill>
          <a:blip r:embed="rId1"/>
          <a:stretch/>
        </p:blipFill>
        <p:spPr>
          <a:xfrm>
            <a:off x="901800" y="4590720"/>
            <a:ext cx="3656880" cy="2349360"/>
          </a:xfrm>
          <a:prstGeom prst="rect">
            <a:avLst/>
          </a:prstGeom>
          <a:ln>
            <a:noFill/>
          </a:ln>
        </p:spPr>
      </p:pic>
      <p:pic>
        <p:nvPicPr>
          <p:cNvPr id="244" name="" descr=""/>
          <p:cNvPicPr/>
          <p:nvPr/>
        </p:nvPicPr>
        <p:blipFill>
          <a:blip r:embed="rId2"/>
          <a:stretch/>
        </p:blipFill>
        <p:spPr>
          <a:xfrm>
            <a:off x="5486400" y="4599360"/>
            <a:ext cx="3656880" cy="2349360"/>
          </a:xfrm>
          <a:prstGeom prst="rect">
            <a:avLst/>
          </a:prstGeom>
          <a:ln>
            <a:noFill/>
          </a:ln>
        </p:spPr>
      </p:pic>
      <p:pic>
        <p:nvPicPr>
          <p:cNvPr id="245" name="" descr=""/>
          <p:cNvPicPr/>
          <p:nvPr/>
        </p:nvPicPr>
        <p:blipFill>
          <a:blip r:embed="rId3"/>
          <a:stretch/>
        </p:blipFill>
        <p:spPr>
          <a:xfrm>
            <a:off x="182880" y="1499760"/>
            <a:ext cx="3199680" cy="2888640"/>
          </a:xfrm>
          <a:prstGeom prst="rect">
            <a:avLst/>
          </a:prstGeom>
          <a:ln>
            <a:noFill/>
          </a:ln>
        </p:spPr>
      </p:pic>
      <p:pic>
        <p:nvPicPr>
          <p:cNvPr id="246" name="" descr=""/>
          <p:cNvPicPr/>
          <p:nvPr/>
        </p:nvPicPr>
        <p:blipFill>
          <a:blip r:embed="rId4"/>
          <a:stretch/>
        </p:blipFill>
        <p:spPr>
          <a:xfrm>
            <a:off x="3474720" y="1499760"/>
            <a:ext cx="3199680" cy="2888640"/>
          </a:xfrm>
          <a:prstGeom prst="rect">
            <a:avLst/>
          </a:prstGeom>
          <a:ln>
            <a:noFill/>
          </a:ln>
        </p:spPr>
      </p:pic>
      <p:pic>
        <p:nvPicPr>
          <p:cNvPr id="247" name="" descr=""/>
          <p:cNvPicPr/>
          <p:nvPr/>
        </p:nvPicPr>
        <p:blipFill>
          <a:blip r:embed="rId5"/>
          <a:stretch/>
        </p:blipFill>
        <p:spPr>
          <a:xfrm>
            <a:off x="6766560" y="1499760"/>
            <a:ext cx="3199680" cy="2888640"/>
          </a:xfrm>
          <a:prstGeom prst="rect">
            <a:avLst/>
          </a:prstGeom>
          <a:ln>
            <a:noFill/>
          </a:ln>
        </p:spPr>
      </p:pic>
      <p:sp>
        <p:nvSpPr>
          <p:cNvPr id="248" name="CustomShape 3"/>
          <p:cNvSpPr/>
          <p:nvPr/>
        </p:nvSpPr>
        <p:spPr>
          <a:xfrm>
            <a:off x="831600" y="2013840"/>
            <a:ext cx="1362600" cy="820440"/>
          </a:xfrm>
          <a:prstGeom prst="ellipse">
            <a:avLst/>
          </a:prstGeom>
          <a:noFill/>
          <a:ln w="36720">
            <a:solidFill>
              <a:srgbClr val="83caff"/>
            </a:solidFill>
            <a:round/>
          </a:ln>
        </p:spPr>
        <p:style>
          <a:lnRef idx="0"/>
          <a:fillRef idx="0"/>
          <a:effectRef idx="0"/>
          <a:fontRef idx="minor"/>
        </p:style>
      </p:sp>
      <p:sp>
        <p:nvSpPr>
          <p:cNvPr id="249" name="CustomShape 4"/>
          <p:cNvSpPr/>
          <p:nvPr/>
        </p:nvSpPr>
        <p:spPr>
          <a:xfrm rot="21582600">
            <a:off x="367200" y="320148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50" name="CustomShape 5"/>
          <p:cNvSpPr/>
          <p:nvPr/>
        </p:nvSpPr>
        <p:spPr>
          <a:xfrm>
            <a:off x="21207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51" name="CustomShape 6"/>
          <p:cNvSpPr/>
          <p:nvPr/>
        </p:nvSpPr>
        <p:spPr>
          <a:xfrm>
            <a:off x="4123440" y="2011680"/>
            <a:ext cx="1362600" cy="820440"/>
          </a:xfrm>
          <a:prstGeom prst="ellipse">
            <a:avLst/>
          </a:prstGeom>
          <a:noFill/>
          <a:ln w="36720">
            <a:solidFill>
              <a:srgbClr val="83caff"/>
            </a:solidFill>
            <a:round/>
          </a:ln>
        </p:spPr>
        <p:style>
          <a:lnRef idx="0"/>
          <a:fillRef idx="0"/>
          <a:effectRef idx="0"/>
          <a:fontRef idx="minor"/>
        </p:style>
      </p:sp>
      <p:sp>
        <p:nvSpPr>
          <p:cNvPr id="252" name="CustomShape 7"/>
          <p:cNvSpPr/>
          <p:nvPr/>
        </p:nvSpPr>
        <p:spPr>
          <a:xfrm rot="21582600">
            <a:off x="576144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53" name="CustomShape 8"/>
          <p:cNvSpPr/>
          <p:nvPr/>
        </p:nvSpPr>
        <p:spPr>
          <a:xfrm>
            <a:off x="7406640" y="2011680"/>
            <a:ext cx="1362600" cy="820440"/>
          </a:xfrm>
          <a:prstGeom prst="ellipse">
            <a:avLst/>
          </a:prstGeom>
          <a:noFill/>
          <a:ln w="36720">
            <a:solidFill>
              <a:srgbClr val="83caff"/>
            </a:solidFill>
            <a:round/>
          </a:ln>
        </p:spPr>
        <p:style>
          <a:lnRef idx="0"/>
          <a:fillRef idx="0"/>
          <a:effectRef idx="0"/>
          <a:fontRef idx="minor"/>
        </p:style>
      </p:sp>
      <p:sp>
        <p:nvSpPr>
          <p:cNvPr id="254" name="CustomShape 9"/>
          <p:cNvSpPr/>
          <p:nvPr/>
        </p:nvSpPr>
        <p:spPr>
          <a:xfrm>
            <a:off x="877824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20141112 @ 0542</a:t>
            </a:r>
            <a:endParaRPr/>
          </a:p>
        </p:txBody>
      </p:sp>
      <p:sp>
        <p:nvSpPr>
          <p:cNvPr id="256"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57" name="" descr=""/>
          <p:cNvPicPr/>
          <p:nvPr/>
        </p:nvPicPr>
        <p:blipFill>
          <a:blip r:embed="rId1"/>
          <a:stretch/>
        </p:blipFill>
        <p:spPr>
          <a:xfrm>
            <a:off x="901800" y="4590720"/>
            <a:ext cx="3656880" cy="2349360"/>
          </a:xfrm>
          <a:prstGeom prst="rect">
            <a:avLst/>
          </a:prstGeom>
          <a:ln>
            <a:noFill/>
          </a:ln>
        </p:spPr>
      </p:pic>
      <p:pic>
        <p:nvPicPr>
          <p:cNvPr id="258" name="" descr=""/>
          <p:cNvPicPr/>
          <p:nvPr/>
        </p:nvPicPr>
        <p:blipFill>
          <a:blip r:embed="rId2"/>
          <a:stretch/>
        </p:blipFill>
        <p:spPr>
          <a:xfrm>
            <a:off x="5486400" y="4599360"/>
            <a:ext cx="3656880" cy="2349360"/>
          </a:xfrm>
          <a:prstGeom prst="rect">
            <a:avLst/>
          </a:prstGeom>
          <a:ln>
            <a:noFill/>
          </a:ln>
        </p:spPr>
      </p:pic>
      <p:pic>
        <p:nvPicPr>
          <p:cNvPr id="259" name="" descr=""/>
          <p:cNvPicPr/>
          <p:nvPr/>
        </p:nvPicPr>
        <p:blipFill>
          <a:blip r:embed="rId3"/>
          <a:stretch/>
        </p:blipFill>
        <p:spPr>
          <a:xfrm>
            <a:off x="182880" y="1499760"/>
            <a:ext cx="3199680" cy="2888640"/>
          </a:xfrm>
          <a:prstGeom prst="rect">
            <a:avLst/>
          </a:prstGeom>
          <a:ln>
            <a:noFill/>
          </a:ln>
        </p:spPr>
      </p:pic>
      <p:pic>
        <p:nvPicPr>
          <p:cNvPr id="260" name="" descr=""/>
          <p:cNvPicPr/>
          <p:nvPr/>
        </p:nvPicPr>
        <p:blipFill>
          <a:blip r:embed="rId4"/>
          <a:stretch/>
        </p:blipFill>
        <p:spPr>
          <a:xfrm>
            <a:off x="3474720" y="1499760"/>
            <a:ext cx="3199680" cy="2888640"/>
          </a:xfrm>
          <a:prstGeom prst="rect">
            <a:avLst/>
          </a:prstGeom>
          <a:ln>
            <a:noFill/>
          </a:ln>
        </p:spPr>
      </p:pic>
      <p:pic>
        <p:nvPicPr>
          <p:cNvPr id="261" name="" descr=""/>
          <p:cNvPicPr/>
          <p:nvPr/>
        </p:nvPicPr>
        <p:blipFill>
          <a:blip r:embed="rId5"/>
          <a:stretch/>
        </p:blipFill>
        <p:spPr>
          <a:xfrm>
            <a:off x="6766560" y="1499760"/>
            <a:ext cx="3199680" cy="2888640"/>
          </a:xfrm>
          <a:prstGeom prst="rect">
            <a:avLst/>
          </a:prstGeom>
          <a:ln>
            <a:noFill/>
          </a:ln>
        </p:spPr>
      </p:pic>
      <p:sp>
        <p:nvSpPr>
          <p:cNvPr id="262" name="CustomShape 3"/>
          <p:cNvSpPr/>
          <p:nvPr/>
        </p:nvSpPr>
        <p:spPr>
          <a:xfrm>
            <a:off x="923040" y="2377440"/>
            <a:ext cx="1362600" cy="820440"/>
          </a:xfrm>
          <a:prstGeom prst="ellipse">
            <a:avLst/>
          </a:prstGeom>
          <a:noFill/>
          <a:ln w="36720">
            <a:solidFill>
              <a:srgbClr val="83caff"/>
            </a:solidFill>
            <a:round/>
          </a:ln>
        </p:spPr>
        <p:style>
          <a:lnRef idx="0"/>
          <a:fillRef idx="0"/>
          <a:effectRef idx="0"/>
          <a:fontRef idx="minor"/>
        </p:style>
      </p:sp>
      <p:sp>
        <p:nvSpPr>
          <p:cNvPr id="263" name="CustomShape 4"/>
          <p:cNvSpPr/>
          <p:nvPr/>
        </p:nvSpPr>
        <p:spPr>
          <a:xfrm rot="21582600">
            <a:off x="460080" y="311292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64" name="CustomShape 5"/>
          <p:cNvSpPr/>
          <p:nvPr/>
        </p:nvSpPr>
        <p:spPr>
          <a:xfrm>
            <a:off x="21945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65" name="CustomShape 6"/>
          <p:cNvSpPr/>
          <p:nvPr/>
        </p:nvSpPr>
        <p:spPr>
          <a:xfrm>
            <a:off x="4306320" y="2377440"/>
            <a:ext cx="1362600" cy="820440"/>
          </a:xfrm>
          <a:prstGeom prst="ellipse">
            <a:avLst/>
          </a:prstGeom>
          <a:noFill/>
          <a:ln w="36720">
            <a:solidFill>
              <a:srgbClr val="83caff"/>
            </a:solidFill>
            <a:round/>
          </a:ln>
        </p:spPr>
        <p:style>
          <a:lnRef idx="0"/>
          <a:fillRef idx="0"/>
          <a:effectRef idx="0"/>
          <a:fontRef idx="minor"/>
        </p:style>
      </p:sp>
      <p:sp>
        <p:nvSpPr>
          <p:cNvPr id="266" name="CustomShape 7"/>
          <p:cNvSpPr/>
          <p:nvPr/>
        </p:nvSpPr>
        <p:spPr>
          <a:xfrm rot="21582600">
            <a:off x="56703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67" name="CustomShape 8"/>
          <p:cNvSpPr/>
          <p:nvPr/>
        </p:nvSpPr>
        <p:spPr>
          <a:xfrm>
            <a:off x="7598160" y="2377440"/>
            <a:ext cx="1362600" cy="820440"/>
          </a:xfrm>
          <a:prstGeom prst="ellipse">
            <a:avLst/>
          </a:prstGeom>
          <a:noFill/>
          <a:ln w="36720">
            <a:solidFill>
              <a:srgbClr val="83caff"/>
            </a:solidFill>
            <a:round/>
          </a:ln>
        </p:spPr>
        <p:style>
          <a:lnRef idx="0"/>
          <a:fillRef idx="0"/>
          <a:effectRef idx="0"/>
          <a:fontRef idx="minor"/>
        </p:style>
      </p:sp>
      <p:sp>
        <p:nvSpPr>
          <p:cNvPr id="268" name="CustomShape 9"/>
          <p:cNvSpPr/>
          <p:nvPr/>
        </p:nvSpPr>
        <p:spPr>
          <a:xfrm>
            <a:off x="877824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9"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20141113 @ 0450</a:t>
            </a:r>
            <a:endParaRPr/>
          </a:p>
        </p:txBody>
      </p:sp>
      <p:sp>
        <p:nvSpPr>
          <p:cNvPr id="270"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71" name="" descr=""/>
          <p:cNvPicPr/>
          <p:nvPr/>
        </p:nvPicPr>
        <p:blipFill>
          <a:blip r:embed="rId1"/>
          <a:stretch/>
        </p:blipFill>
        <p:spPr>
          <a:xfrm>
            <a:off x="901800" y="4590720"/>
            <a:ext cx="3656880" cy="2349360"/>
          </a:xfrm>
          <a:prstGeom prst="rect">
            <a:avLst/>
          </a:prstGeom>
          <a:ln>
            <a:noFill/>
          </a:ln>
        </p:spPr>
      </p:pic>
      <p:pic>
        <p:nvPicPr>
          <p:cNvPr id="272" name="" descr=""/>
          <p:cNvPicPr/>
          <p:nvPr/>
        </p:nvPicPr>
        <p:blipFill>
          <a:blip r:embed="rId2"/>
          <a:stretch/>
        </p:blipFill>
        <p:spPr>
          <a:xfrm>
            <a:off x="5486400" y="4599360"/>
            <a:ext cx="3656880" cy="2349360"/>
          </a:xfrm>
          <a:prstGeom prst="rect">
            <a:avLst/>
          </a:prstGeom>
          <a:ln>
            <a:noFill/>
          </a:ln>
        </p:spPr>
      </p:pic>
      <p:pic>
        <p:nvPicPr>
          <p:cNvPr id="273" name="" descr=""/>
          <p:cNvPicPr/>
          <p:nvPr/>
        </p:nvPicPr>
        <p:blipFill>
          <a:blip r:embed="rId3"/>
          <a:stretch/>
        </p:blipFill>
        <p:spPr>
          <a:xfrm>
            <a:off x="182880" y="1499760"/>
            <a:ext cx="3199680" cy="2888640"/>
          </a:xfrm>
          <a:prstGeom prst="rect">
            <a:avLst/>
          </a:prstGeom>
          <a:ln>
            <a:noFill/>
          </a:ln>
        </p:spPr>
      </p:pic>
      <p:pic>
        <p:nvPicPr>
          <p:cNvPr id="274" name="" descr=""/>
          <p:cNvPicPr/>
          <p:nvPr/>
        </p:nvPicPr>
        <p:blipFill>
          <a:blip r:embed="rId4"/>
          <a:stretch/>
        </p:blipFill>
        <p:spPr>
          <a:xfrm>
            <a:off x="3474720" y="1499760"/>
            <a:ext cx="3199680" cy="2888640"/>
          </a:xfrm>
          <a:prstGeom prst="rect">
            <a:avLst/>
          </a:prstGeom>
          <a:ln>
            <a:noFill/>
          </a:ln>
        </p:spPr>
      </p:pic>
      <p:pic>
        <p:nvPicPr>
          <p:cNvPr id="275" name="" descr=""/>
          <p:cNvPicPr/>
          <p:nvPr/>
        </p:nvPicPr>
        <p:blipFill>
          <a:blip r:embed="rId5"/>
          <a:stretch/>
        </p:blipFill>
        <p:spPr>
          <a:xfrm>
            <a:off x="6766560" y="1499760"/>
            <a:ext cx="3199680" cy="2888640"/>
          </a:xfrm>
          <a:prstGeom prst="rect">
            <a:avLst/>
          </a:prstGeom>
          <a:ln>
            <a:noFill/>
          </a:ln>
        </p:spPr>
      </p:pic>
      <p:sp>
        <p:nvSpPr>
          <p:cNvPr id="276" name="CustomShape 3"/>
          <p:cNvSpPr/>
          <p:nvPr/>
        </p:nvSpPr>
        <p:spPr>
          <a:xfrm>
            <a:off x="1105920" y="2560320"/>
            <a:ext cx="1362600" cy="820440"/>
          </a:xfrm>
          <a:prstGeom prst="ellipse">
            <a:avLst/>
          </a:prstGeom>
          <a:noFill/>
          <a:ln w="36720">
            <a:solidFill>
              <a:srgbClr val="83caff"/>
            </a:solidFill>
            <a:round/>
          </a:ln>
        </p:spPr>
        <p:style>
          <a:lnRef idx="0"/>
          <a:fillRef idx="0"/>
          <a:effectRef idx="0"/>
          <a:fontRef idx="minor"/>
        </p:style>
      </p:sp>
      <p:sp>
        <p:nvSpPr>
          <p:cNvPr id="277" name="CustomShape 4"/>
          <p:cNvSpPr/>
          <p:nvPr/>
        </p:nvSpPr>
        <p:spPr>
          <a:xfrm>
            <a:off x="4397760" y="2562480"/>
            <a:ext cx="1362600" cy="820440"/>
          </a:xfrm>
          <a:prstGeom prst="ellipse">
            <a:avLst/>
          </a:prstGeom>
          <a:noFill/>
          <a:ln w="36720">
            <a:solidFill>
              <a:srgbClr val="83caff"/>
            </a:solidFill>
            <a:round/>
          </a:ln>
        </p:spPr>
        <p:style>
          <a:lnRef idx="0"/>
          <a:fillRef idx="0"/>
          <a:effectRef idx="0"/>
          <a:fontRef idx="minor"/>
        </p:style>
      </p:sp>
      <p:sp>
        <p:nvSpPr>
          <p:cNvPr id="278" name="CustomShape 5"/>
          <p:cNvSpPr/>
          <p:nvPr/>
        </p:nvSpPr>
        <p:spPr>
          <a:xfrm>
            <a:off x="7680960" y="2560320"/>
            <a:ext cx="1362600" cy="820440"/>
          </a:xfrm>
          <a:prstGeom prst="ellipse">
            <a:avLst/>
          </a:prstGeom>
          <a:noFill/>
          <a:ln w="36720">
            <a:solidFill>
              <a:srgbClr val="83caff"/>
            </a:solidFill>
            <a:round/>
          </a:ln>
        </p:spPr>
        <p:style>
          <a:lnRef idx="0"/>
          <a:fillRef idx="0"/>
          <a:effectRef idx="0"/>
          <a:fontRef idx="minor"/>
        </p:style>
      </p:sp>
      <p:sp>
        <p:nvSpPr>
          <p:cNvPr id="279" name="CustomShape 6"/>
          <p:cNvSpPr/>
          <p:nvPr/>
        </p:nvSpPr>
        <p:spPr>
          <a:xfrm rot="21582600">
            <a:off x="2196000" y="182988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80" name="CustomShape 7"/>
          <p:cNvSpPr/>
          <p:nvPr/>
        </p:nvSpPr>
        <p:spPr>
          <a:xfrm>
            <a:off x="221220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81" name="CustomShape 8"/>
          <p:cNvSpPr/>
          <p:nvPr/>
        </p:nvSpPr>
        <p:spPr>
          <a:xfrm rot="21582600">
            <a:off x="567000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82" name="CustomShape 9"/>
          <p:cNvSpPr/>
          <p:nvPr/>
        </p:nvSpPr>
        <p:spPr>
          <a:xfrm>
            <a:off x="870444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3"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20141123 @ 1714</a:t>
            </a:r>
            <a:endParaRPr/>
          </a:p>
        </p:txBody>
      </p:sp>
      <p:sp>
        <p:nvSpPr>
          <p:cNvPr id="284"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85" name="" descr=""/>
          <p:cNvPicPr/>
          <p:nvPr/>
        </p:nvPicPr>
        <p:blipFill>
          <a:blip r:embed="rId1"/>
          <a:stretch/>
        </p:blipFill>
        <p:spPr>
          <a:xfrm>
            <a:off x="901800" y="4590720"/>
            <a:ext cx="3656880" cy="2349360"/>
          </a:xfrm>
          <a:prstGeom prst="rect">
            <a:avLst/>
          </a:prstGeom>
          <a:ln>
            <a:noFill/>
          </a:ln>
        </p:spPr>
      </p:pic>
      <p:pic>
        <p:nvPicPr>
          <p:cNvPr id="286" name="" descr=""/>
          <p:cNvPicPr/>
          <p:nvPr/>
        </p:nvPicPr>
        <p:blipFill>
          <a:blip r:embed="rId2"/>
          <a:stretch/>
        </p:blipFill>
        <p:spPr>
          <a:xfrm>
            <a:off x="5486400" y="4599360"/>
            <a:ext cx="3656880" cy="2349360"/>
          </a:xfrm>
          <a:prstGeom prst="rect">
            <a:avLst/>
          </a:prstGeom>
          <a:ln>
            <a:noFill/>
          </a:ln>
        </p:spPr>
      </p:pic>
      <p:pic>
        <p:nvPicPr>
          <p:cNvPr id="287" name="" descr=""/>
          <p:cNvPicPr/>
          <p:nvPr/>
        </p:nvPicPr>
        <p:blipFill>
          <a:blip r:embed="rId3"/>
          <a:stretch/>
        </p:blipFill>
        <p:spPr>
          <a:xfrm>
            <a:off x="182880" y="1499760"/>
            <a:ext cx="3199680" cy="2888640"/>
          </a:xfrm>
          <a:prstGeom prst="rect">
            <a:avLst/>
          </a:prstGeom>
          <a:ln>
            <a:noFill/>
          </a:ln>
        </p:spPr>
      </p:pic>
      <p:pic>
        <p:nvPicPr>
          <p:cNvPr id="288" name="" descr=""/>
          <p:cNvPicPr/>
          <p:nvPr/>
        </p:nvPicPr>
        <p:blipFill>
          <a:blip r:embed="rId4"/>
          <a:stretch/>
        </p:blipFill>
        <p:spPr>
          <a:xfrm>
            <a:off x="3474720" y="1499760"/>
            <a:ext cx="3199680" cy="2888640"/>
          </a:xfrm>
          <a:prstGeom prst="rect">
            <a:avLst/>
          </a:prstGeom>
          <a:ln>
            <a:noFill/>
          </a:ln>
        </p:spPr>
      </p:pic>
      <p:pic>
        <p:nvPicPr>
          <p:cNvPr id="289" name="" descr=""/>
          <p:cNvPicPr/>
          <p:nvPr/>
        </p:nvPicPr>
        <p:blipFill>
          <a:blip r:embed="rId5"/>
          <a:stretch/>
        </p:blipFill>
        <p:spPr>
          <a:xfrm>
            <a:off x="6766560" y="1499760"/>
            <a:ext cx="3199680" cy="2888640"/>
          </a:xfrm>
          <a:prstGeom prst="rect">
            <a:avLst/>
          </a:prstGeom>
          <a:ln>
            <a:noFill/>
          </a:ln>
        </p:spPr>
      </p:pic>
      <p:sp>
        <p:nvSpPr>
          <p:cNvPr id="290" name="CustomShape 3"/>
          <p:cNvSpPr/>
          <p:nvPr/>
        </p:nvSpPr>
        <p:spPr>
          <a:xfrm>
            <a:off x="1097280" y="2105280"/>
            <a:ext cx="1362600" cy="820440"/>
          </a:xfrm>
          <a:prstGeom prst="ellipse">
            <a:avLst/>
          </a:prstGeom>
          <a:noFill/>
          <a:ln w="36720">
            <a:solidFill>
              <a:srgbClr val="83caff"/>
            </a:solidFill>
            <a:round/>
          </a:ln>
        </p:spPr>
        <p:style>
          <a:lnRef idx="0"/>
          <a:fillRef idx="0"/>
          <a:effectRef idx="0"/>
          <a:fontRef idx="minor"/>
        </p:style>
      </p:sp>
      <p:sp>
        <p:nvSpPr>
          <p:cNvPr id="291" name="CustomShape 4"/>
          <p:cNvSpPr/>
          <p:nvPr/>
        </p:nvSpPr>
        <p:spPr>
          <a:xfrm rot="21582600">
            <a:off x="18576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92" name="CustomShape 5"/>
          <p:cNvSpPr/>
          <p:nvPr/>
        </p:nvSpPr>
        <p:spPr>
          <a:xfrm>
            <a:off x="219456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93" name="CustomShape 6"/>
          <p:cNvSpPr/>
          <p:nvPr/>
        </p:nvSpPr>
        <p:spPr>
          <a:xfrm>
            <a:off x="4365360" y="2110320"/>
            <a:ext cx="1362600" cy="820440"/>
          </a:xfrm>
          <a:prstGeom prst="ellipse">
            <a:avLst/>
          </a:prstGeom>
          <a:noFill/>
          <a:ln w="36720">
            <a:solidFill>
              <a:srgbClr val="83caff"/>
            </a:solidFill>
            <a:round/>
          </a:ln>
        </p:spPr>
        <p:style>
          <a:lnRef idx="0"/>
          <a:fillRef idx="0"/>
          <a:effectRef idx="0"/>
          <a:fontRef idx="minor"/>
        </p:style>
      </p:sp>
      <p:sp>
        <p:nvSpPr>
          <p:cNvPr id="294" name="CustomShape 7"/>
          <p:cNvSpPr/>
          <p:nvPr/>
        </p:nvSpPr>
        <p:spPr>
          <a:xfrm rot="21582600">
            <a:off x="557892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95" name="CustomShape 8"/>
          <p:cNvSpPr/>
          <p:nvPr/>
        </p:nvSpPr>
        <p:spPr>
          <a:xfrm>
            <a:off x="7689600" y="2103120"/>
            <a:ext cx="1362600" cy="820440"/>
          </a:xfrm>
          <a:prstGeom prst="ellipse">
            <a:avLst/>
          </a:prstGeom>
          <a:noFill/>
          <a:ln w="36720">
            <a:solidFill>
              <a:srgbClr val="83caff"/>
            </a:solidFill>
            <a:round/>
          </a:ln>
        </p:spPr>
        <p:style>
          <a:lnRef idx="0"/>
          <a:fillRef idx="0"/>
          <a:effectRef idx="0"/>
          <a:fontRef idx="minor"/>
        </p:style>
      </p:sp>
      <p:sp>
        <p:nvSpPr>
          <p:cNvPr id="296" name="CustomShape 9"/>
          <p:cNvSpPr/>
          <p:nvPr/>
        </p:nvSpPr>
        <p:spPr>
          <a:xfrm>
            <a:off x="870444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20141124 @ 1623</a:t>
            </a:r>
            <a:endParaRPr/>
          </a:p>
        </p:txBody>
      </p:sp>
      <p:sp>
        <p:nvSpPr>
          <p:cNvPr id="298"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99" name="" descr=""/>
          <p:cNvPicPr/>
          <p:nvPr/>
        </p:nvPicPr>
        <p:blipFill>
          <a:blip r:embed="rId1"/>
          <a:stretch/>
        </p:blipFill>
        <p:spPr>
          <a:xfrm>
            <a:off x="901800" y="4590720"/>
            <a:ext cx="3656880" cy="2349360"/>
          </a:xfrm>
          <a:prstGeom prst="rect">
            <a:avLst/>
          </a:prstGeom>
          <a:ln>
            <a:noFill/>
          </a:ln>
        </p:spPr>
      </p:pic>
      <p:pic>
        <p:nvPicPr>
          <p:cNvPr id="300" name="" descr=""/>
          <p:cNvPicPr/>
          <p:nvPr/>
        </p:nvPicPr>
        <p:blipFill>
          <a:blip r:embed="rId2"/>
          <a:stretch/>
        </p:blipFill>
        <p:spPr>
          <a:xfrm>
            <a:off x="5486400" y="4599360"/>
            <a:ext cx="3656880" cy="2349360"/>
          </a:xfrm>
          <a:prstGeom prst="rect">
            <a:avLst/>
          </a:prstGeom>
          <a:ln>
            <a:noFill/>
          </a:ln>
        </p:spPr>
      </p:pic>
      <p:pic>
        <p:nvPicPr>
          <p:cNvPr id="301" name="" descr=""/>
          <p:cNvPicPr/>
          <p:nvPr/>
        </p:nvPicPr>
        <p:blipFill>
          <a:blip r:embed="rId3"/>
          <a:stretch/>
        </p:blipFill>
        <p:spPr>
          <a:xfrm>
            <a:off x="182880" y="1499760"/>
            <a:ext cx="3199680" cy="2888640"/>
          </a:xfrm>
          <a:prstGeom prst="rect">
            <a:avLst/>
          </a:prstGeom>
          <a:ln>
            <a:noFill/>
          </a:ln>
        </p:spPr>
      </p:pic>
      <p:pic>
        <p:nvPicPr>
          <p:cNvPr id="302" name="" descr=""/>
          <p:cNvPicPr/>
          <p:nvPr/>
        </p:nvPicPr>
        <p:blipFill>
          <a:blip r:embed="rId4"/>
          <a:stretch/>
        </p:blipFill>
        <p:spPr>
          <a:xfrm>
            <a:off x="3474720" y="1499760"/>
            <a:ext cx="3199680" cy="2888640"/>
          </a:xfrm>
          <a:prstGeom prst="rect">
            <a:avLst/>
          </a:prstGeom>
          <a:ln>
            <a:noFill/>
          </a:ln>
        </p:spPr>
      </p:pic>
      <p:pic>
        <p:nvPicPr>
          <p:cNvPr id="303" name="" descr=""/>
          <p:cNvPicPr/>
          <p:nvPr/>
        </p:nvPicPr>
        <p:blipFill>
          <a:blip r:embed="rId5"/>
          <a:stretch/>
        </p:blipFill>
        <p:spPr>
          <a:xfrm>
            <a:off x="6766560" y="1499760"/>
            <a:ext cx="3199680" cy="2888640"/>
          </a:xfrm>
          <a:prstGeom prst="rect">
            <a:avLst/>
          </a:prstGeom>
          <a:ln>
            <a:noFill/>
          </a:ln>
        </p:spPr>
      </p:pic>
      <p:sp>
        <p:nvSpPr>
          <p:cNvPr id="304" name="CustomShape 3"/>
          <p:cNvSpPr/>
          <p:nvPr/>
        </p:nvSpPr>
        <p:spPr>
          <a:xfrm>
            <a:off x="831600" y="2194560"/>
            <a:ext cx="1362600" cy="820440"/>
          </a:xfrm>
          <a:prstGeom prst="ellipse">
            <a:avLst/>
          </a:prstGeom>
          <a:noFill/>
          <a:ln w="36720">
            <a:solidFill>
              <a:srgbClr val="83caff"/>
            </a:solidFill>
            <a:round/>
          </a:ln>
        </p:spPr>
        <p:style>
          <a:lnRef idx="0"/>
          <a:fillRef idx="0"/>
          <a:effectRef idx="0"/>
          <a:fontRef idx="minor"/>
        </p:style>
      </p:sp>
      <p:sp>
        <p:nvSpPr>
          <p:cNvPr id="305" name="CustomShape 4"/>
          <p:cNvSpPr/>
          <p:nvPr/>
        </p:nvSpPr>
        <p:spPr>
          <a:xfrm rot="21582600">
            <a:off x="27576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06" name="CustomShape 5"/>
          <p:cNvSpPr/>
          <p:nvPr/>
        </p:nvSpPr>
        <p:spPr>
          <a:xfrm>
            <a:off x="212076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07" name="CustomShape 6"/>
          <p:cNvSpPr/>
          <p:nvPr/>
        </p:nvSpPr>
        <p:spPr>
          <a:xfrm>
            <a:off x="4123440" y="2196720"/>
            <a:ext cx="1362600" cy="820440"/>
          </a:xfrm>
          <a:prstGeom prst="ellipse">
            <a:avLst/>
          </a:prstGeom>
          <a:noFill/>
          <a:ln w="36720">
            <a:solidFill>
              <a:srgbClr val="83caff"/>
            </a:solidFill>
            <a:round/>
          </a:ln>
        </p:spPr>
        <p:style>
          <a:lnRef idx="0"/>
          <a:fillRef idx="0"/>
          <a:effectRef idx="0"/>
          <a:fontRef idx="minor"/>
        </p:style>
      </p:sp>
      <p:sp>
        <p:nvSpPr>
          <p:cNvPr id="308" name="CustomShape 7"/>
          <p:cNvSpPr/>
          <p:nvPr/>
        </p:nvSpPr>
        <p:spPr>
          <a:xfrm rot="21582600">
            <a:off x="567000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09" name="CustomShape 8"/>
          <p:cNvSpPr/>
          <p:nvPr/>
        </p:nvSpPr>
        <p:spPr>
          <a:xfrm>
            <a:off x="7415280" y="2196720"/>
            <a:ext cx="1362600" cy="820440"/>
          </a:xfrm>
          <a:prstGeom prst="ellipse">
            <a:avLst/>
          </a:prstGeom>
          <a:noFill/>
          <a:ln w="36720">
            <a:solidFill>
              <a:srgbClr val="83caff"/>
            </a:solidFill>
            <a:round/>
          </a:ln>
        </p:spPr>
        <p:style>
          <a:lnRef idx="0"/>
          <a:fillRef idx="0"/>
          <a:effectRef idx="0"/>
          <a:fontRef idx="minor"/>
        </p:style>
      </p:sp>
      <p:sp>
        <p:nvSpPr>
          <p:cNvPr id="310" name="CustomShape 9"/>
          <p:cNvSpPr/>
          <p:nvPr/>
        </p:nvSpPr>
        <p:spPr>
          <a:xfrm>
            <a:off x="870444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20141206 @ 0148</a:t>
            </a:r>
            <a:endParaRPr/>
          </a:p>
        </p:txBody>
      </p:sp>
      <p:sp>
        <p:nvSpPr>
          <p:cNvPr id="312"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313" name="" descr=""/>
          <p:cNvPicPr/>
          <p:nvPr/>
        </p:nvPicPr>
        <p:blipFill>
          <a:blip r:embed="rId1"/>
          <a:stretch/>
        </p:blipFill>
        <p:spPr>
          <a:xfrm>
            <a:off x="901800" y="4590720"/>
            <a:ext cx="3656880" cy="2349360"/>
          </a:xfrm>
          <a:prstGeom prst="rect">
            <a:avLst/>
          </a:prstGeom>
          <a:ln>
            <a:noFill/>
          </a:ln>
        </p:spPr>
      </p:pic>
      <p:pic>
        <p:nvPicPr>
          <p:cNvPr id="314" name="" descr=""/>
          <p:cNvPicPr/>
          <p:nvPr/>
        </p:nvPicPr>
        <p:blipFill>
          <a:blip r:embed="rId2"/>
          <a:stretch/>
        </p:blipFill>
        <p:spPr>
          <a:xfrm>
            <a:off x="5486400" y="4599360"/>
            <a:ext cx="3656880" cy="2349360"/>
          </a:xfrm>
          <a:prstGeom prst="rect">
            <a:avLst/>
          </a:prstGeom>
          <a:ln>
            <a:noFill/>
          </a:ln>
        </p:spPr>
      </p:pic>
      <p:pic>
        <p:nvPicPr>
          <p:cNvPr id="315" name="" descr=""/>
          <p:cNvPicPr/>
          <p:nvPr/>
        </p:nvPicPr>
        <p:blipFill>
          <a:blip r:embed="rId3"/>
          <a:stretch/>
        </p:blipFill>
        <p:spPr>
          <a:xfrm>
            <a:off x="182880" y="1499760"/>
            <a:ext cx="3199680" cy="2888640"/>
          </a:xfrm>
          <a:prstGeom prst="rect">
            <a:avLst/>
          </a:prstGeom>
          <a:ln>
            <a:noFill/>
          </a:ln>
        </p:spPr>
      </p:pic>
      <p:pic>
        <p:nvPicPr>
          <p:cNvPr id="316" name="" descr=""/>
          <p:cNvPicPr/>
          <p:nvPr/>
        </p:nvPicPr>
        <p:blipFill>
          <a:blip r:embed="rId4"/>
          <a:stretch/>
        </p:blipFill>
        <p:spPr>
          <a:xfrm>
            <a:off x="3474720" y="1499760"/>
            <a:ext cx="3199680" cy="2888640"/>
          </a:xfrm>
          <a:prstGeom prst="rect">
            <a:avLst/>
          </a:prstGeom>
          <a:ln>
            <a:noFill/>
          </a:ln>
        </p:spPr>
      </p:pic>
      <p:pic>
        <p:nvPicPr>
          <p:cNvPr id="317" name="" descr=""/>
          <p:cNvPicPr/>
          <p:nvPr/>
        </p:nvPicPr>
        <p:blipFill>
          <a:blip r:embed="rId5"/>
          <a:stretch/>
        </p:blipFill>
        <p:spPr>
          <a:xfrm>
            <a:off x="6766560" y="1499760"/>
            <a:ext cx="3199680" cy="2888640"/>
          </a:xfrm>
          <a:prstGeom prst="rect">
            <a:avLst/>
          </a:prstGeom>
          <a:ln>
            <a:noFill/>
          </a:ln>
        </p:spPr>
      </p:pic>
      <p:sp>
        <p:nvSpPr>
          <p:cNvPr id="318" name="CustomShape 3"/>
          <p:cNvSpPr/>
          <p:nvPr/>
        </p:nvSpPr>
        <p:spPr>
          <a:xfrm rot="16200000">
            <a:off x="686520" y="2566080"/>
            <a:ext cx="1362600" cy="820440"/>
          </a:xfrm>
          <a:prstGeom prst="ellipse">
            <a:avLst/>
          </a:prstGeom>
          <a:noFill/>
          <a:ln w="36720">
            <a:solidFill>
              <a:srgbClr val="83caff"/>
            </a:solidFill>
            <a:round/>
          </a:ln>
        </p:spPr>
        <p:style>
          <a:lnRef idx="0"/>
          <a:fillRef idx="0"/>
          <a:effectRef idx="0"/>
          <a:fontRef idx="minor"/>
        </p:style>
      </p:sp>
      <p:sp>
        <p:nvSpPr>
          <p:cNvPr id="319" name="CustomShape 4"/>
          <p:cNvSpPr/>
          <p:nvPr/>
        </p:nvSpPr>
        <p:spPr>
          <a:xfrm rot="21582600">
            <a:off x="2106000" y="182988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20" name="CustomShape 5"/>
          <p:cNvSpPr/>
          <p:nvPr/>
        </p:nvSpPr>
        <p:spPr>
          <a:xfrm>
            <a:off x="212076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21" name="CustomShape 6"/>
          <p:cNvSpPr/>
          <p:nvPr/>
        </p:nvSpPr>
        <p:spPr>
          <a:xfrm rot="16200000">
            <a:off x="3949200" y="2569680"/>
            <a:ext cx="1362600" cy="820440"/>
          </a:xfrm>
          <a:prstGeom prst="ellipse">
            <a:avLst/>
          </a:prstGeom>
          <a:noFill/>
          <a:ln w="36720">
            <a:solidFill>
              <a:srgbClr val="83caff"/>
            </a:solidFill>
            <a:round/>
          </a:ln>
        </p:spPr>
        <p:style>
          <a:lnRef idx="0"/>
          <a:fillRef idx="0"/>
          <a:effectRef idx="0"/>
          <a:fontRef idx="minor"/>
        </p:style>
      </p:sp>
      <p:sp>
        <p:nvSpPr>
          <p:cNvPr id="322" name="CustomShape 7"/>
          <p:cNvSpPr/>
          <p:nvPr/>
        </p:nvSpPr>
        <p:spPr>
          <a:xfrm rot="21582600">
            <a:off x="5670000" y="347616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23" name="CustomShape 8"/>
          <p:cNvSpPr/>
          <p:nvPr/>
        </p:nvSpPr>
        <p:spPr>
          <a:xfrm>
            <a:off x="870444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
        <p:nvSpPr>
          <p:cNvPr id="324" name="CustomShape 9"/>
          <p:cNvSpPr/>
          <p:nvPr/>
        </p:nvSpPr>
        <p:spPr>
          <a:xfrm rot="16200000">
            <a:off x="7227000" y="2474640"/>
            <a:ext cx="1362600" cy="820440"/>
          </a:xfrm>
          <a:prstGeom prst="ellipse">
            <a:avLst/>
          </a:prstGeom>
          <a:noFill/>
          <a:ln w="36720">
            <a:solidFill>
              <a:srgbClr val="83caff"/>
            </a:solidFill>
            <a:round/>
          </a:ln>
        </p:spPr>
        <p:style>
          <a:lnRef idx="0"/>
          <a:fillRef idx="0"/>
          <a:effectRef idx="0"/>
          <a:fontRef idx="minor"/>
        </p:style>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5"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20141224 @ 1205</a:t>
            </a:r>
            <a:endParaRPr/>
          </a:p>
        </p:txBody>
      </p:sp>
      <p:sp>
        <p:nvSpPr>
          <p:cNvPr id="326"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327" name="" descr=""/>
          <p:cNvPicPr/>
          <p:nvPr/>
        </p:nvPicPr>
        <p:blipFill>
          <a:blip r:embed="rId1"/>
          <a:stretch/>
        </p:blipFill>
        <p:spPr>
          <a:xfrm>
            <a:off x="901800" y="4590720"/>
            <a:ext cx="3656880" cy="2349360"/>
          </a:xfrm>
          <a:prstGeom prst="rect">
            <a:avLst/>
          </a:prstGeom>
          <a:ln>
            <a:noFill/>
          </a:ln>
        </p:spPr>
      </p:pic>
      <p:pic>
        <p:nvPicPr>
          <p:cNvPr id="328" name="" descr=""/>
          <p:cNvPicPr/>
          <p:nvPr/>
        </p:nvPicPr>
        <p:blipFill>
          <a:blip r:embed="rId2"/>
          <a:stretch/>
        </p:blipFill>
        <p:spPr>
          <a:xfrm>
            <a:off x="5486400" y="4599360"/>
            <a:ext cx="3656880" cy="2349360"/>
          </a:xfrm>
          <a:prstGeom prst="rect">
            <a:avLst/>
          </a:prstGeom>
          <a:ln>
            <a:noFill/>
          </a:ln>
        </p:spPr>
      </p:pic>
      <p:pic>
        <p:nvPicPr>
          <p:cNvPr id="329" name="" descr=""/>
          <p:cNvPicPr/>
          <p:nvPr/>
        </p:nvPicPr>
        <p:blipFill>
          <a:blip r:embed="rId3"/>
          <a:stretch/>
        </p:blipFill>
        <p:spPr>
          <a:xfrm>
            <a:off x="182880" y="1499760"/>
            <a:ext cx="3199680" cy="2888640"/>
          </a:xfrm>
          <a:prstGeom prst="rect">
            <a:avLst/>
          </a:prstGeom>
          <a:ln>
            <a:noFill/>
          </a:ln>
        </p:spPr>
      </p:pic>
      <p:pic>
        <p:nvPicPr>
          <p:cNvPr id="330" name="" descr=""/>
          <p:cNvPicPr/>
          <p:nvPr/>
        </p:nvPicPr>
        <p:blipFill>
          <a:blip r:embed="rId4"/>
          <a:stretch/>
        </p:blipFill>
        <p:spPr>
          <a:xfrm>
            <a:off x="3474720" y="1499760"/>
            <a:ext cx="3199680" cy="2888640"/>
          </a:xfrm>
          <a:prstGeom prst="rect">
            <a:avLst/>
          </a:prstGeom>
          <a:ln>
            <a:noFill/>
          </a:ln>
        </p:spPr>
      </p:pic>
      <p:pic>
        <p:nvPicPr>
          <p:cNvPr id="331" name="" descr=""/>
          <p:cNvPicPr/>
          <p:nvPr/>
        </p:nvPicPr>
        <p:blipFill>
          <a:blip r:embed="rId5"/>
          <a:stretch/>
        </p:blipFill>
        <p:spPr>
          <a:xfrm>
            <a:off x="6766560" y="1499760"/>
            <a:ext cx="3199680" cy="2888640"/>
          </a:xfrm>
          <a:prstGeom prst="rect">
            <a:avLst/>
          </a:prstGeom>
          <a:ln>
            <a:noFill/>
          </a:ln>
        </p:spPr>
      </p:pic>
      <p:sp>
        <p:nvSpPr>
          <p:cNvPr id="332" name="CustomShape 3"/>
          <p:cNvSpPr/>
          <p:nvPr/>
        </p:nvSpPr>
        <p:spPr>
          <a:xfrm rot="8100000">
            <a:off x="567720" y="2605680"/>
            <a:ext cx="1362600" cy="820440"/>
          </a:xfrm>
          <a:prstGeom prst="ellipse">
            <a:avLst/>
          </a:prstGeom>
          <a:noFill/>
          <a:ln w="36720">
            <a:solidFill>
              <a:srgbClr val="83caff"/>
            </a:solidFill>
            <a:round/>
          </a:ln>
        </p:spPr>
        <p:style>
          <a:lnRef idx="0"/>
          <a:fillRef idx="0"/>
          <a:effectRef idx="0"/>
          <a:fontRef idx="minor"/>
        </p:style>
      </p:sp>
      <p:sp>
        <p:nvSpPr>
          <p:cNvPr id="333" name="CustomShape 4"/>
          <p:cNvSpPr/>
          <p:nvPr/>
        </p:nvSpPr>
        <p:spPr>
          <a:xfrm rot="21582600">
            <a:off x="27720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34" name="CustomShape 5"/>
          <p:cNvSpPr/>
          <p:nvPr/>
        </p:nvSpPr>
        <p:spPr>
          <a:xfrm>
            <a:off x="210312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35" name="CustomShape 6"/>
          <p:cNvSpPr/>
          <p:nvPr/>
        </p:nvSpPr>
        <p:spPr>
          <a:xfrm rot="8100000">
            <a:off x="3874320" y="2568240"/>
            <a:ext cx="1362600" cy="820440"/>
          </a:xfrm>
          <a:prstGeom prst="ellipse">
            <a:avLst/>
          </a:prstGeom>
          <a:noFill/>
          <a:ln w="36720">
            <a:solidFill>
              <a:srgbClr val="83caff"/>
            </a:solidFill>
            <a:round/>
          </a:ln>
        </p:spPr>
        <p:style>
          <a:lnRef idx="0"/>
          <a:fillRef idx="0"/>
          <a:effectRef idx="0"/>
          <a:fontRef idx="minor"/>
        </p:style>
      </p:sp>
      <p:sp>
        <p:nvSpPr>
          <p:cNvPr id="336" name="CustomShape 7"/>
          <p:cNvSpPr/>
          <p:nvPr/>
        </p:nvSpPr>
        <p:spPr>
          <a:xfrm rot="21582600">
            <a:off x="557892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37" name="CustomShape 8"/>
          <p:cNvSpPr/>
          <p:nvPr/>
        </p:nvSpPr>
        <p:spPr>
          <a:xfrm rot="8100000">
            <a:off x="7174800" y="2639160"/>
            <a:ext cx="1362600" cy="820440"/>
          </a:xfrm>
          <a:prstGeom prst="ellipse">
            <a:avLst/>
          </a:prstGeom>
          <a:noFill/>
          <a:ln w="36720">
            <a:solidFill>
              <a:srgbClr val="83caff"/>
            </a:solidFill>
            <a:round/>
          </a:ln>
        </p:spPr>
        <p:style>
          <a:lnRef idx="0"/>
          <a:fillRef idx="0"/>
          <a:effectRef idx="0"/>
          <a:fontRef idx="minor"/>
        </p:style>
      </p:sp>
      <p:sp>
        <p:nvSpPr>
          <p:cNvPr id="338" name="CustomShape 9"/>
          <p:cNvSpPr/>
          <p:nvPr/>
        </p:nvSpPr>
        <p:spPr>
          <a:xfrm>
            <a:off x="859536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9"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20150202 @ 0842</a:t>
            </a:r>
            <a:endParaRPr/>
          </a:p>
        </p:txBody>
      </p:sp>
      <p:sp>
        <p:nvSpPr>
          <p:cNvPr id="340"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341" name="" descr=""/>
          <p:cNvPicPr/>
          <p:nvPr/>
        </p:nvPicPr>
        <p:blipFill>
          <a:blip r:embed="rId1"/>
          <a:stretch/>
        </p:blipFill>
        <p:spPr>
          <a:xfrm>
            <a:off x="901800" y="4590720"/>
            <a:ext cx="3656880" cy="2349360"/>
          </a:xfrm>
          <a:prstGeom prst="rect">
            <a:avLst/>
          </a:prstGeom>
          <a:ln>
            <a:noFill/>
          </a:ln>
        </p:spPr>
      </p:pic>
      <p:pic>
        <p:nvPicPr>
          <p:cNvPr id="342" name="" descr=""/>
          <p:cNvPicPr/>
          <p:nvPr/>
        </p:nvPicPr>
        <p:blipFill>
          <a:blip r:embed="rId2"/>
          <a:stretch/>
        </p:blipFill>
        <p:spPr>
          <a:xfrm>
            <a:off x="5486400" y="4599360"/>
            <a:ext cx="3656880" cy="2349360"/>
          </a:xfrm>
          <a:prstGeom prst="rect">
            <a:avLst/>
          </a:prstGeom>
          <a:ln>
            <a:noFill/>
          </a:ln>
        </p:spPr>
      </p:pic>
      <p:pic>
        <p:nvPicPr>
          <p:cNvPr id="343" name="" descr=""/>
          <p:cNvPicPr/>
          <p:nvPr/>
        </p:nvPicPr>
        <p:blipFill>
          <a:blip r:embed="rId3"/>
          <a:stretch/>
        </p:blipFill>
        <p:spPr>
          <a:xfrm>
            <a:off x="182880" y="1499760"/>
            <a:ext cx="3199680" cy="2888640"/>
          </a:xfrm>
          <a:prstGeom prst="rect">
            <a:avLst/>
          </a:prstGeom>
          <a:ln>
            <a:noFill/>
          </a:ln>
        </p:spPr>
      </p:pic>
      <p:pic>
        <p:nvPicPr>
          <p:cNvPr id="344" name="" descr=""/>
          <p:cNvPicPr/>
          <p:nvPr/>
        </p:nvPicPr>
        <p:blipFill>
          <a:blip r:embed="rId4"/>
          <a:stretch/>
        </p:blipFill>
        <p:spPr>
          <a:xfrm>
            <a:off x="3474720" y="1499760"/>
            <a:ext cx="3199680" cy="2888640"/>
          </a:xfrm>
          <a:prstGeom prst="rect">
            <a:avLst/>
          </a:prstGeom>
          <a:ln>
            <a:noFill/>
          </a:ln>
        </p:spPr>
      </p:pic>
      <p:pic>
        <p:nvPicPr>
          <p:cNvPr id="345" name="" descr=""/>
          <p:cNvPicPr/>
          <p:nvPr/>
        </p:nvPicPr>
        <p:blipFill>
          <a:blip r:embed="rId5"/>
          <a:stretch/>
        </p:blipFill>
        <p:spPr>
          <a:xfrm>
            <a:off x="6766560" y="1499760"/>
            <a:ext cx="3199680" cy="2888640"/>
          </a:xfrm>
          <a:prstGeom prst="rect">
            <a:avLst/>
          </a:prstGeom>
          <a:ln>
            <a:noFill/>
          </a:ln>
        </p:spPr>
      </p:pic>
      <p:sp>
        <p:nvSpPr>
          <p:cNvPr id="346" name="CustomShape 3"/>
          <p:cNvSpPr/>
          <p:nvPr/>
        </p:nvSpPr>
        <p:spPr>
          <a:xfrm rot="1800000">
            <a:off x="835560" y="2403000"/>
            <a:ext cx="1362600" cy="820440"/>
          </a:xfrm>
          <a:prstGeom prst="ellipse">
            <a:avLst/>
          </a:prstGeom>
          <a:noFill/>
          <a:ln w="36720">
            <a:solidFill>
              <a:srgbClr val="83caff"/>
            </a:solidFill>
            <a:round/>
          </a:ln>
        </p:spPr>
        <p:style>
          <a:lnRef idx="0"/>
          <a:fillRef idx="0"/>
          <a:effectRef idx="0"/>
          <a:fontRef idx="minor"/>
        </p:style>
      </p:sp>
      <p:sp>
        <p:nvSpPr>
          <p:cNvPr id="347" name="CustomShape 4"/>
          <p:cNvSpPr/>
          <p:nvPr/>
        </p:nvSpPr>
        <p:spPr>
          <a:xfrm rot="21582600">
            <a:off x="368640" y="311292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48" name="CustomShape 5"/>
          <p:cNvSpPr/>
          <p:nvPr/>
        </p:nvSpPr>
        <p:spPr>
          <a:xfrm>
            <a:off x="21207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49" name="CustomShape 6"/>
          <p:cNvSpPr/>
          <p:nvPr/>
        </p:nvSpPr>
        <p:spPr>
          <a:xfrm rot="1800000">
            <a:off x="4137120" y="2388240"/>
            <a:ext cx="1362600" cy="820440"/>
          </a:xfrm>
          <a:prstGeom prst="ellipse">
            <a:avLst/>
          </a:prstGeom>
          <a:noFill/>
          <a:ln w="36720">
            <a:solidFill>
              <a:srgbClr val="83caff"/>
            </a:solidFill>
            <a:round/>
          </a:ln>
        </p:spPr>
        <p:style>
          <a:lnRef idx="0"/>
          <a:fillRef idx="0"/>
          <a:effectRef idx="0"/>
          <a:fontRef idx="minor"/>
        </p:style>
      </p:sp>
      <p:sp>
        <p:nvSpPr>
          <p:cNvPr id="350" name="CustomShape 7"/>
          <p:cNvSpPr/>
          <p:nvPr/>
        </p:nvSpPr>
        <p:spPr>
          <a:xfrm rot="21582600">
            <a:off x="567000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51" name="CustomShape 8"/>
          <p:cNvSpPr/>
          <p:nvPr/>
        </p:nvSpPr>
        <p:spPr>
          <a:xfrm rot="1800000">
            <a:off x="7484040" y="2388240"/>
            <a:ext cx="1362600" cy="820440"/>
          </a:xfrm>
          <a:prstGeom prst="ellipse">
            <a:avLst/>
          </a:prstGeom>
          <a:noFill/>
          <a:ln w="36720">
            <a:solidFill>
              <a:srgbClr val="83caff"/>
            </a:solidFill>
            <a:round/>
          </a:ln>
        </p:spPr>
        <p:style>
          <a:lnRef idx="0"/>
          <a:fillRef idx="0"/>
          <a:effectRef idx="0"/>
          <a:fontRef idx="minor"/>
        </p:style>
      </p:sp>
      <p:sp>
        <p:nvSpPr>
          <p:cNvPr id="352" name="CustomShape 9"/>
          <p:cNvSpPr/>
          <p:nvPr/>
        </p:nvSpPr>
        <p:spPr>
          <a:xfrm>
            <a:off x="868680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CustomShape 1"/>
          <p:cNvSpPr/>
          <p:nvPr/>
        </p:nvSpPr>
        <p:spPr>
          <a:xfrm>
            <a:off x="640080" y="2103120"/>
            <a:ext cx="8318880" cy="3746880"/>
          </a:xfrm>
          <a:prstGeom prst="rect">
            <a:avLst/>
          </a:prstGeom>
          <a:noFill/>
          <a:ln>
            <a:noFill/>
          </a:ln>
        </p:spPr>
        <p:style>
          <a:lnRef idx="0"/>
          <a:fillRef idx="0"/>
          <a:effectRef idx="0"/>
          <a:fontRef idx="minor"/>
        </p:style>
        <p:txBody>
          <a:bodyPr lIns="90000" rIns="90000" tIns="45000" bIns="45000"/>
          <a:p>
            <a:pPr algn="ctr">
              <a:lnSpc>
                <a:spcPct val="100000"/>
              </a:lnSpc>
            </a:pPr>
            <a:endParaRPr/>
          </a:p>
          <a:p>
            <a:pPr algn="ctr">
              <a:lnSpc>
                <a:spcPct val="100000"/>
              </a:lnSpc>
            </a:pPr>
            <a:endParaRPr/>
          </a:p>
          <a:p>
            <a:pPr algn="ctr">
              <a:lnSpc>
                <a:spcPct val="100000"/>
              </a:lnSpc>
            </a:pPr>
            <a:endParaRPr/>
          </a:p>
          <a:p>
            <a:pPr>
              <a:lnSpc>
                <a:spcPct val="100000"/>
              </a:lnSpc>
            </a:pPr>
            <a:endParaRPr/>
          </a:p>
          <a:p>
            <a:pPr>
              <a:lnSpc>
                <a:spcPct val="100000"/>
              </a:lnSpc>
            </a:pPr>
            <a:endParaRPr/>
          </a:p>
        </p:txBody>
      </p:sp>
      <p:sp>
        <p:nvSpPr>
          <p:cNvPr id="113" name="CustomShape 2"/>
          <p:cNvSpPr/>
          <p:nvPr/>
        </p:nvSpPr>
        <p:spPr>
          <a:xfrm>
            <a:off x="914400" y="2377440"/>
            <a:ext cx="8410320" cy="2467080"/>
          </a:xfrm>
          <a:prstGeom prst="rect">
            <a:avLst/>
          </a:prstGeom>
          <a:noFill/>
          <a:ln>
            <a:noFill/>
          </a:ln>
        </p:spPr>
        <p:style>
          <a:lnRef idx="0"/>
          <a:fillRef idx="0"/>
          <a:effectRef idx="0"/>
          <a:fontRef idx="minor"/>
        </p:style>
        <p:txBody>
          <a:bodyPr lIns="90000" rIns="90000" tIns="45000" bIns="45000"/>
          <a:p>
            <a:pPr>
              <a:lnSpc>
                <a:spcPct val="100000"/>
              </a:lnSpc>
            </a:pPr>
            <a:r>
              <a:rPr lang="en-US" sz="2400" strike="noStrike">
                <a:solidFill>
                  <a:srgbClr val="000000"/>
                </a:solidFill>
                <a:latin typeface="Arial"/>
                <a:ea typeface="DejaVu Sans"/>
              </a:rPr>
              <a:t>Each of the following slides shows the v04 classification on the left, the UW modified v04 classification in the center and the v05 classification on the right, as well as cross-sections of the reflectivity which represent the cuts where the black lines are drawn on the horizontal plots.  The v04 cross-section is on the left and the v05 cross-section is on the right.  The calibration increase in the reflectivities is evident.</a:t>
            </a:r>
            <a:endParaRPr/>
          </a:p>
          <a:p>
            <a:pPr>
              <a:lnSpc>
                <a:spcPct val="100000"/>
              </a:lnSpc>
            </a:pPr>
            <a:endParaRPr/>
          </a:p>
          <a:p>
            <a:pPr>
              <a:lnSpc>
                <a:spcPct val="100000"/>
              </a:lnSpc>
            </a:pPr>
            <a:r>
              <a:rPr lang="en-US" sz="2400" strike="noStrike">
                <a:solidFill>
                  <a:srgbClr val="000000"/>
                </a:solidFill>
                <a:latin typeface="Arial"/>
                <a:ea typeface="DejaVu Sans"/>
              </a:rPr>
              <a:t>All cross sections are drawn from left to right. </a:t>
            </a:r>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3"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20150401 @ 1253</a:t>
            </a:r>
            <a:endParaRPr/>
          </a:p>
        </p:txBody>
      </p:sp>
      <p:sp>
        <p:nvSpPr>
          <p:cNvPr id="354"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355" name="" descr=""/>
          <p:cNvPicPr/>
          <p:nvPr/>
        </p:nvPicPr>
        <p:blipFill>
          <a:blip r:embed="rId1"/>
          <a:stretch/>
        </p:blipFill>
        <p:spPr>
          <a:xfrm>
            <a:off x="901800" y="4590720"/>
            <a:ext cx="3656880" cy="2349360"/>
          </a:xfrm>
          <a:prstGeom prst="rect">
            <a:avLst/>
          </a:prstGeom>
          <a:ln>
            <a:noFill/>
          </a:ln>
        </p:spPr>
      </p:pic>
      <p:pic>
        <p:nvPicPr>
          <p:cNvPr id="356" name="" descr=""/>
          <p:cNvPicPr/>
          <p:nvPr/>
        </p:nvPicPr>
        <p:blipFill>
          <a:blip r:embed="rId2"/>
          <a:stretch/>
        </p:blipFill>
        <p:spPr>
          <a:xfrm>
            <a:off x="5486400" y="4599360"/>
            <a:ext cx="3656880" cy="2349360"/>
          </a:xfrm>
          <a:prstGeom prst="rect">
            <a:avLst/>
          </a:prstGeom>
          <a:ln>
            <a:noFill/>
          </a:ln>
        </p:spPr>
      </p:pic>
      <p:pic>
        <p:nvPicPr>
          <p:cNvPr id="357" name="" descr=""/>
          <p:cNvPicPr/>
          <p:nvPr/>
        </p:nvPicPr>
        <p:blipFill>
          <a:blip r:embed="rId3"/>
          <a:stretch/>
        </p:blipFill>
        <p:spPr>
          <a:xfrm>
            <a:off x="182880" y="1499760"/>
            <a:ext cx="3199680" cy="2888640"/>
          </a:xfrm>
          <a:prstGeom prst="rect">
            <a:avLst/>
          </a:prstGeom>
          <a:ln>
            <a:noFill/>
          </a:ln>
        </p:spPr>
      </p:pic>
      <p:pic>
        <p:nvPicPr>
          <p:cNvPr id="358" name="" descr=""/>
          <p:cNvPicPr/>
          <p:nvPr/>
        </p:nvPicPr>
        <p:blipFill>
          <a:blip r:embed="rId4"/>
          <a:stretch/>
        </p:blipFill>
        <p:spPr>
          <a:xfrm>
            <a:off x="3474720" y="1499760"/>
            <a:ext cx="3199680" cy="2888640"/>
          </a:xfrm>
          <a:prstGeom prst="rect">
            <a:avLst/>
          </a:prstGeom>
          <a:ln>
            <a:noFill/>
          </a:ln>
        </p:spPr>
      </p:pic>
      <p:pic>
        <p:nvPicPr>
          <p:cNvPr id="359" name="" descr=""/>
          <p:cNvPicPr/>
          <p:nvPr/>
        </p:nvPicPr>
        <p:blipFill>
          <a:blip r:embed="rId5"/>
          <a:stretch/>
        </p:blipFill>
        <p:spPr>
          <a:xfrm>
            <a:off x="6766560" y="1499760"/>
            <a:ext cx="3199680" cy="2888640"/>
          </a:xfrm>
          <a:prstGeom prst="rect">
            <a:avLst/>
          </a:prstGeom>
          <a:ln>
            <a:noFill/>
          </a:ln>
        </p:spPr>
      </p:pic>
      <p:sp>
        <p:nvSpPr>
          <p:cNvPr id="360" name="CustomShape 3"/>
          <p:cNvSpPr/>
          <p:nvPr/>
        </p:nvSpPr>
        <p:spPr>
          <a:xfrm>
            <a:off x="831600" y="2651760"/>
            <a:ext cx="1362600" cy="820440"/>
          </a:xfrm>
          <a:prstGeom prst="ellipse">
            <a:avLst/>
          </a:prstGeom>
          <a:noFill/>
          <a:ln w="36720">
            <a:solidFill>
              <a:srgbClr val="83caff"/>
            </a:solidFill>
            <a:round/>
          </a:ln>
        </p:spPr>
        <p:style>
          <a:lnRef idx="0"/>
          <a:fillRef idx="0"/>
          <a:effectRef idx="0"/>
          <a:fontRef idx="minor"/>
        </p:style>
      </p:sp>
      <p:sp>
        <p:nvSpPr>
          <p:cNvPr id="361" name="CustomShape 4"/>
          <p:cNvSpPr/>
          <p:nvPr/>
        </p:nvSpPr>
        <p:spPr>
          <a:xfrm rot="21582600">
            <a:off x="275760" y="164700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62" name="CustomShape 5"/>
          <p:cNvSpPr/>
          <p:nvPr/>
        </p:nvSpPr>
        <p:spPr>
          <a:xfrm>
            <a:off x="21207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63" name="CustomShape 6"/>
          <p:cNvSpPr/>
          <p:nvPr/>
        </p:nvSpPr>
        <p:spPr>
          <a:xfrm>
            <a:off x="4123440" y="2651760"/>
            <a:ext cx="1362600" cy="820440"/>
          </a:xfrm>
          <a:prstGeom prst="ellipse">
            <a:avLst/>
          </a:prstGeom>
          <a:noFill/>
          <a:ln w="36720">
            <a:solidFill>
              <a:srgbClr val="83caff"/>
            </a:solidFill>
            <a:round/>
          </a:ln>
        </p:spPr>
        <p:style>
          <a:lnRef idx="0"/>
          <a:fillRef idx="0"/>
          <a:effectRef idx="0"/>
          <a:fontRef idx="minor"/>
        </p:style>
      </p:sp>
      <p:sp>
        <p:nvSpPr>
          <p:cNvPr id="364" name="CustomShape 7"/>
          <p:cNvSpPr/>
          <p:nvPr/>
        </p:nvSpPr>
        <p:spPr>
          <a:xfrm rot="21582600">
            <a:off x="56703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65" name="CustomShape 8"/>
          <p:cNvSpPr/>
          <p:nvPr/>
        </p:nvSpPr>
        <p:spPr>
          <a:xfrm>
            <a:off x="7415280" y="2651760"/>
            <a:ext cx="1362600" cy="820440"/>
          </a:xfrm>
          <a:prstGeom prst="ellipse">
            <a:avLst/>
          </a:prstGeom>
          <a:noFill/>
          <a:ln w="36720">
            <a:solidFill>
              <a:srgbClr val="83caff"/>
            </a:solidFill>
            <a:round/>
          </a:ln>
        </p:spPr>
        <p:style>
          <a:lnRef idx="0"/>
          <a:fillRef idx="0"/>
          <a:effectRef idx="0"/>
          <a:fontRef idx="minor"/>
        </p:style>
      </p:sp>
      <p:sp>
        <p:nvSpPr>
          <p:cNvPr id="366" name="CustomShape 9"/>
          <p:cNvSpPr/>
          <p:nvPr/>
        </p:nvSpPr>
        <p:spPr>
          <a:xfrm>
            <a:off x="868680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7"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20150410 @ 1114</a:t>
            </a:r>
            <a:endParaRPr/>
          </a:p>
        </p:txBody>
      </p:sp>
      <p:sp>
        <p:nvSpPr>
          <p:cNvPr id="368"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369" name="" descr=""/>
          <p:cNvPicPr/>
          <p:nvPr/>
        </p:nvPicPr>
        <p:blipFill>
          <a:blip r:embed="rId1"/>
          <a:stretch/>
        </p:blipFill>
        <p:spPr>
          <a:xfrm>
            <a:off x="901800" y="4590720"/>
            <a:ext cx="3656880" cy="2349360"/>
          </a:xfrm>
          <a:prstGeom prst="rect">
            <a:avLst/>
          </a:prstGeom>
          <a:ln>
            <a:noFill/>
          </a:ln>
        </p:spPr>
      </p:pic>
      <p:pic>
        <p:nvPicPr>
          <p:cNvPr id="370" name="" descr=""/>
          <p:cNvPicPr/>
          <p:nvPr/>
        </p:nvPicPr>
        <p:blipFill>
          <a:blip r:embed="rId2"/>
          <a:stretch/>
        </p:blipFill>
        <p:spPr>
          <a:xfrm>
            <a:off x="5486400" y="4599360"/>
            <a:ext cx="3656880" cy="2349360"/>
          </a:xfrm>
          <a:prstGeom prst="rect">
            <a:avLst/>
          </a:prstGeom>
          <a:ln>
            <a:noFill/>
          </a:ln>
        </p:spPr>
      </p:pic>
      <p:pic>
        <p:nvPicPr>
          <p:cNvPr id="371" name="" descr=""/>
          <p:cNvPicPr/>
          <p:nvPr/>
        </p:nvPicPr>
        <p:blipFill>
          <a:blip r:embed="rId3"/>
          <a:stretch/>
        </p:blipFill>
        <p:spPr>
          <a:xfrm>
            <a:off x="182880" y="1499760"/>
            <a:ext cx="3199680" cy="2888640"/>
          </a:xfrm>
          <a:prstGeom prst="rect">
            <a:avLst/>
          </a:prstGeom>
          <a:ln>
            <a:noFill/>
          </a:ln>
        </p:spPr>
      </p:pic>
      <p:pic>
        <p:nvPicPr>
          <p:cNvPr id="372" name="" descr=""/>
          <p:cNvPicPr/>
          <p:nvPr/>
        </p:nvPicPr>
        <p:blipFill>
          <a:blip r:embed="rId4"/>
          <a:stretch/>
        </p:blipFill>
        <p:spPr>
          <a:xfrm>
            <a:off x="3474720" y="1499760"/>
            <a:ext cx="3199680" cy="2888640"/>
          </a:xfrm>
          <a:prstGeom prst="rect">
            <a:avLst/>
          </a:prstGeom>
          <a:ln>
            <a:noFill/>
          </a:ln>
        </p:spPr>
      </p:pic>
      <p:pic>
        <p:nvPicPr>
          <p:cNvPr id="373" name="" descr=""/>
          <p:cNvPicPr/>
          <p:nvPr/>
        </p:nvPicPr>
        <p:blipFill>
          <a:blip r:embed="rId5"/>
          <a:stretch/>
        </p:blipFill>
        <p:spPr>
          <a:xfrm>
            <a:off x="6766560" y="1499760"/>
            <a:ext cx="3199680" cy="2888640"/>
          </a:xfrm>
          <a:prstGeom prst="rect">
            <a:avLst/>
          </a:prstGeom>
          <a:ln>
            <a:noFill/>
          </a:ln>
        </p:spPr>
      </p:pic>
      <p:sp>
        <p:nvSpPr>
          <p:cNvPr id="374" name="CustomShape 3"/>
          <p:cNvSpPr/>
          <p:nvPr/>
        </p:nvSpPr>
        <p:spPr>
          <a:xfrm>
            <a:off x="690480" y="1843200"/>
            <a:ext cx="1362600" cy="820440"/>
          </a:xfrm>
          <a:prstGeom prst="ellipse">
            <a:avLst/>
          </a:prstGeom>
          <a:noFill/>
          <a:ln w="36720">
            <a:solidFill>
              <a:srgbClr val="83caff"/>
            </a:solidFill>
            <a:round/>
          </a:ln>
        </p:spPr>
        <p:style>
          <a:lnRef idx="0"/>
          <a:fillRef idx="0"/>
          <a:effectRef idx="0"/>
          <a:fontRef idx="minor"/>
        </p:style>
      </p:sp>
      <p:sp>
        <p:nvSpPr>
          <p:cNvPr id="375" name="CustomShape 4"/>
          <p:cNvSpPr/>
          <p:nvPr/>
        </p:nvSpPr>
        <p:spPr>
          <a:xfrm rot="21582600">
            <a:off x="368640" y="320436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76" name="CustomShape 5"/>
          <p:cNvSpPr/>
          <p:nvPr/>
        </p:nvSpPr>
        <p:spPr>
          <a:xfrm>
            <a:off x="212076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77" name="CustomShape 6"/>
          <p:cNvSpPr/>
          <p:nvPr/>
        </p:nvSpPr>
        <p:spPr>
          <a:xfrm>
            <a:off x="4032000" y="1828800"/>
            <a:ext cx="1362600" cy="820440"/>
          </a:xfrm>
          <a:prstGeom prst="ellipse">
            <a:avLst/>
          </a:prstGeom>
          <a:noFill/>
          <a:ln w="36720">
            <a:solidFill>
              <a:srgbClr val="83caff"/>
            </a:solidFill>
            <a:round/>
          </a:ln>
        </p:spPr>
        <p:style>
          <a:lnRef idx="0"/>
          <a:fillRef idx="0"/>
          <a:effectRef idx="0"/>
          <a:fontRef idx="minor"/>
        </p:style>
      </p:sp>
      <p:sp>
        <p:nvSpPr>
          <p:cNvPr id="378" name="CustomShape 7"/>
          <p:cNvSpPr/>
          <p:nvPr/>
        </p:nvSpPr>
        <p:spPr>
          <a:xfrm rot="21582600">
            <a:off x="567000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79" name="CustomShape 8"/>
          <p:cNvSpPr/>
          <p:nvPr/>
        </p:nvSpPr>
        <p:spPr>
          <a:xfrm>
            <a:off x="7280640" y="1850040"/>
            <a:ext cx="1362600" cy="820440"/>
          </a:xfrm>
          <a:prstGeom prst="ellipse">
            <a:avLst/>
          </a:prstGeom>
          <a:noFill/>
          <a:ln w="36720">
            <a:solidFill>
              <a:srgbClr val="83caff"/>
            </a:solidFill>
            <a:round/>
          </a:ln>
        </p:spPr>
        <p:style>
          <a:lnRef idx="0"/>
          <a:fillRef idx="0"/>
          <a:effectRef idx="0"/>
          <a:fontRef idx="minor"/>
        </p:style>
      </p:sp>
      <p:sp>
        <p:nvSpPr>
          <p:cNvPr id="380" name="CustomShape 9"/>
          <p:cNvSpPr/>
          <p:nvPr/>
        </p:nvSpPr>
        <p:spPr>
          <a:xfrm>
            <a:off x="8595360" y="34725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1"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20150417 @ 0946</a:t>
            </a:r>
            <a:endParaRPr/>
          </a:p>
        </p:txBody>
      </p:sp>
      <p:sp>
        <p:nvSpPr>
          <p:cNvPr id="382"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383" name="" descr=""/>
          <p:cNvPicPr/>
          <p:nvPr/>
        </p:nvPicPr>
        <p:blipFill>
          <a:blip r:embed="rId1"/>
          <a:stretch/>
        </p:blipFill>
        <p:spPr>
          <a:xfrm>
            <a:off x="901800" y="4590720"/>
            <a:ext cx="3656880" cy="2349360"/>
          </a:xfrm>
          <a:prstGeom prst="rect">
            <a:avLst/>
          </a:prstGeom>
          <a:ln>
            <a:noFill/>
          </a:ln>
        </p:spPr>
      </p:pic>
      <p:pic>
        <p:nvPicPr>
          <p:cNvPr id="384" name="" descr=""/>
          <p:cNvPicPr/>
          <p:nvPr/>
        </p:nvPicPr>
        <p:blipFill>
          <a:blip r:embed="rId2"/>
          <a:stretch/>
        </p:blipFill>
        <p:spPr>
          <a:xfrm>
            <a:off x="5486400" y="4599360"/>
            <a:ext cx="3656880" cy="2349360"/>
          </a:xfrm>
          <a:prstGeom prst="rect">
            <a:avLst/>
          </a:prstGeom>
          <a:ln>
            <a:noFill/>
          </a:ln>
        </p:spPr>
      </p:pic>
      <p:pic>
        <p:nvPicPr>
          <p:cNvPr id="385" name="" descr=""/>
          <p:cNvPicPr/>
          <p:nvPr/>
        </p:nvPicPr>
        <p:blipFill>
          <a:blip r:embed="rId3"/>
          <a:stretch/>
        </p:blipFill>
        <p:spPr>
          <a:xfrm>
            <a:off x="182880" y="1499760"/>
            <a:ext cx="3199680" cy="2888640"/>
          </a:xfrm>
          <a:prstGeom prst="rect">
            <a:avLst/>
          </a:prstGeom>
          <a:ln>
            <a:noFill/>
          </a:ln>
        </p:spPr>
      </p:pic>
      <p:pic>
        <p:nvPicPr>
          <p:cNvPr id="386" name="" descr=""/>
          <p:cNvPicPr/>
          <p:nvPr/>
        </p:nvPicPr>
        <p:blipFill>
          <a:blip r:embed="rId4"/>
          <a:stretch/>
        </p:blipFill>
        <p:spPr>
          <a:xfrm>
            <a:off x="3474720" y="1499760"/>
            <a:ext cx="3199680" cy="2888640"/>
          </a:xfrm>
          <a:prstGeom prst="rect">
            <a:avLst/>
          </a:prstGeom>
          <a:ln>
            <a:noFill/>
          </a:ln>
        </p:spPr>
      </p:pic>
      <p:pic>
        <p:nvPicPr>
          <p:cNvPr id="387" name="" descr=""/>
          <p:cNvPicPr/>
          <p:nvPr/>
        </p:nvPicPr>
        <p:blipFill>
          <a:blip r:embed="rId5"/>
          <a:stretch/>
        </p:blipFill>
        <p:spPr>
          <a:xfrm>
            <a:off x="6766560" y="1499760"/>
            <a:ext cx="3199680" cy="2888640"/>
          </a:xfrm>
          <a:prstGeom prst="rect">
            <a:avLst/>
          </a:prstGeom>
          <a:ln>
            <a:noFill/>
          </a:ln>
        </p:spPr>
      </p:pic>
      <p:sp>
        <p:nvSpPr>
          <p:cNvPr id="388" name="CustomShape 3"/>
          <p:cNvSpPr/>
          <p:nvPr/>
        </p:nvSpPr>
        <p:spPr>
          <a:xfrm>
            <a:off x="1188720" y="2377440"/>
            <a:ext cx="1362600" cy="820440"/>
          </a:xfrm>
          <a:prstGeom prst="ellipse">
            <a:avLst/>
          </a:prstGeom>
          <a:noFill/>
          <a:ln w="36720">
            <a:solidFill>
              <a:srgbClr val="83caff"/>
            </a:solidFill>
            <a:round/>
          </a:ln>
        </p:spPr>
        <p:style>
          <a:lnRef idx="0"/>
          <a:fillRef idx="0"/>
          <a:effectRef idx="0"/>
          <a:fontRef idx="minor"/>
        </p:style>
      </p:sp>
      <p:sp>
        <p:nvSpPr>
          <p:cNvPr id="389" name="CustomShape 4"/>
          <p:cNvSpPr/>
          <p:nvPr/>
        </p:nvSpPr>
        <p:spPr>
          <a:xfrm rot="21582600">
            <a:off x="458640" y="311292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390" name="CustomShape 5"/>
          <p:cNvSpPr/>
          <p:nvPr/>
        </p:nvSpPr>
        <p:spPr>
          <a:xfrm>
            <a:off x="210312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391" name="CustomShape 6"/>
          <p:cNvSpPr/>
          <p:nvPr/>
        </p:nvSpPr>
        <p:spPr>
          <a:xfrm>
            <a:off x="4489200" y="2379600"/>
            <a:ext cx="1362600" cy="820440"/>
          </a:xfrm>
          <a:prstGeom prst="ellipse">
            <a:avLst/>
          </a:prstGeom>
          <a:noFill/>
          <a:ln w="36720">
            <a:solidFill>
              <a:srgbClr val="83caff"/>
            </a:solidFill>
            <a:round/>
          </a:ln>
        </p:spPr>
        <p:style>
          <a:lnRef idx="0"/>
          <a:fillRef idx="0"/>
          <a:effectRef idx="0"/>
          <a:fontRef idx="minor"/>
        </p:style>
      </p:sp>
      <p:sp>
        <p:nvSpPr>
          <p:cNvPr id="392" name="CustomShape 7"/>
          <p:cNvSpPr/>
          <p:nvPr/>
        </p:nvSpPr>
        <p:spPr>
          <a:xfrm rot="21582600">
            <a:off x="55785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393" name="CustomShape 8"/>
          <p:cNvSpPr/>
          <p:nvPr/>
        </p:nvSpPr>
        <p:spPr>
          <a:xfrm>
            <a:off x="7820640" y="2410920"/>
            <a:ext cx="1362600" cy="820440"/>
          </a:xfrm>
          <a:prstGeom prst="ellipse">
            <a:avLst/>
          </a:prstGeom>
          <a:noFill/>
          <a:ln w="36720">
            <a:solidFill>
              <a:srgbClr val="83caff"/>
            </a:solidFill>
            <a:round/>
          </a:ln>
        </p:spPr>
        <p:style>
          <a:lnRef idx="0"/>
          <a:fillRef idx="0"/>
          <a:effectRef idx="0"/>
          <a:fontRef idx="minor"/>
        </p:style>
      </p:sp>
      <p:sp>
        <p:nvSpPr>
          <p:cNvPr id="394" name="CustomShape 9"/>
          <p:cNvSpPr/>
          <p:nvPr/>
        </p:nvSpPr>
        <p:spPr>
          <a:xfrm>
            <a:off x="852156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5"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20150425 @ 2055</a:t>
            </a:r>
            <a:endParaRPr/>
          </a:p>
        </p:txBody>
      </p:sp>
      <p:sp>
        <p:nvSpPr>
          <p:cNvPr id="396" name="CustomShape 2"/>
          <p:cNvSpPr/>
          <p:nvPr/>
        </p:nvSpPr>
        <p:spPr>
          <a:xfrm rot="21582600">
            <a:off x="3292920" y="1600560"/>
            <a:ext cx="996840" cy="496800"/>
          </a:xfrm>
          <a:prstGeom prst="rect">
            <a:avLst/>
          </a:prstGeom>
          <a:noFill/>
          <a:ln>
            <a:noFill/>
          </a:ln>
        </p:spPr>
        <p:style>
          <a:lnRef idx="0"/>
          <a:fillRef idx="0"/>
          <a:effectRef idx="0"/>
          <a:fontRef idx="minor"/>
        </p:style>
      </p:sp>
      <p:sp>
        <p:nvSpPr>
          <p:cNvPr id="397" name="CustomShape 3"/>
          <p:cNvSpPr/>
          <p:nvPr/>
        </p:nvSpPr>
        <p:spPr>
          <a:xfrm>
            <a:off x="7498080" y="2194560"/>
            <a:ext cx="1362600" cy="820440"/>
          </a:xfrm>
          <a:prstGeom prst="ellipse">
            <a:avLst/>
          </a:prstGeom>
          <a:noFill/>
          <a:ln w="36720">
            <a:solidFill>
              <a:srgbClr val="83caff"/>
            </a:solidFill>
            <a:round/>
          </a:ln>
        </p:spPr>
        <p:style>
          <a:lnRef idx="0"/>
          <a:fillRef idx="0"/>
          <a:effectRef idx="0"/>
          <a:fontRef idx="minor"/>
        </p:style>
      </p:sp>
      <p:pic>
        <p:nvPicPr>
          <p:cNvPr id="398" name="" descr=""/>
          <p:cNvPicPr/>
          <p:nvPr/>
        </p:nvPicPr>
        <p:blipFill>
          <a:blip r:embed="rId1"/>
          <a:stretch/>
        </p:blipFill>
        <p:spPr>
          <a:xfrm>
            <a:off x="901800" y="4590720"/>
            <a:ext cx="3656880" cy="2349360"/>
          </a:xfrm>
          <a:prstGeom prst="rect">
            <a:avLst/>
          </a:prstGeom>
          <a:ln>
            <a:noFill/>
          </a:ln>
        </p:spPr>
      </p:pic>
      <p:pic>
        <p:nvPicPr>
          <p:cNvPr id="399" name="" descr=""/>
          <p:cNvPicPr/>
          <p:nvPr/>
        </p:nvPicPr>
        <p:blipFill>
          <a:blip r:embed="rId2"/>
          <a:stretch/>
        </p:blipFill>
        <p:spPr>
          <a:xfrm>
            <a:off x="5486400" y="4599360"/>
            <a:ext cx="3656880" cy="2349360"/>
          </a:xfrm>
          <a:prstGeom prst="rect">
            <a:avLst/>
          </a:prstGeom>
          <a:ln>
            <a:noFill/>
          </a:ln>
        </p:spPr>
      </p:pic>
      <p:pic>
        <p:nvPicPr>
          <p:cNvPr id="400" name="" descr=""/>
          <p:cNvPicPr/>
          <p:nvPr/>
        </p:nvPicPr>
        <p:blipFill>
          <a:blip r:embed="rId3"/>
          <a:stretch/>
        </p:blipFill>
        <p:spPr>
          <a:xfrm>
            <a:off x="182880" y="1499760"/>
            <a:ext cx="3199680" cy="2888640"/>
          </a:xfrm>
          <a:prstGeom prst="rect">
            <a:avLst/>
          </a:prstGeom>
          <a:ln>
            <a:noFill/>
          </a:ln>
        </p:spPr>
      </p:pic>
      <p:pic>
        <p:nvPicPr>
          <p:cNvPr id="401" name="" descr=""/>
          <p:cNvPicPr/>
          <p:nvPr/>
        </p:nvPicPr>
        <p:blipFill>
          <a:blip r:embed="rId4"/>
          <a:stretch/>
        </p:blipFill>
        <p:spPr>
          <a:xfrm>
            <a:off x="3474720" y="1499760"/>
            <a:ext cx="3199680" cy="2888640"/>
          </a:xfrm>
          <a:prstGeom prst="rect">
            <a:avLst/>
          </a:prstGeom>
          <a:ln>
            <a:noFill/>
          </a:ln>
        </p:spPr>
      </p:pic>
      <p:pic>
        <p:nvPicPr>
          <p:cNvPr id="402" name="" descr=""/>
          <p:cNvPicPr/>
          <p:nvPr/>
        </p:nvPicPr>
        <p:blipFill>
          <a:blip r:embed="rId5"/>
          <a:stretch/>
        </p:blipFill>
        <p:spPr>
          <a:xfrm>
            <a:off x="6766560" y="1499760"/>
            <a:ext cx="3199680" cy="2888640"/>
          </a:xfrm>
          <a:prstGeom prst="rect">
            <a:avLst/>
          </a:prstGeom>
          <a:ln>
            <a:noFill/>
          </a:ln>
        </p:spPr>
      </p:pic>
      <p:sp>
        <p:nvSpPr>
          <p:cNvPr id="403" name="CustomShape 4"/>
          <p:cNvSpPr/>
          <p:nvPr/>
        </p:nvSpPr>
        <p:spPr>
          <a:xfrm>
            <a:off x="914400" y="2194560"/>
            <a:ext cx="1362600" cy="820440"/>
          </a:xfrm>
          <a:prstGeom prst="ellipse">
            <a:avLst/>
          </a:prstGeom>
          <a:noFill/>
          <a:ln w="36720">
            <a:solidFill>
              <a:srgbClr val="83caff"/>
            </a:solidFill>
            <a:round/>
          </a:ln>
        </p:spPr>
        <p:style>
          <a:lnRef idx="0"/>
          <a:fillRef idx="0"/>
          <a:effectRef idx="0"/>
          <a:fontRef idx="minor"/>
        </p:style>
      </p:sp>
      <p:sp>
        <p:nvSpPr>
          <p:cNvPr id="404" name="CustomShape 5"/>
          <p:cNvSpPr/>
          <p:nvPr/>
        </p:nvSpPr>
        <p:spPr>
          <a:xfrm rot="21582600">
            <a:off x="27720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05" name="CustomShape 6"/>
          <p:cNvSpPr/>
          <p:nvPr/>
        </p:nvSpPr>
        <p:spPr>
          <a:xfrm>
            <a:off x="21207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06" name="CustomShape 7"/>
          <p:cNvSpPr/>
          <p:nvPr/>
        </p:nvSpPr>
        <p:spPr>
          <a:xfrm>
            <a:off x="4206240" y="2194560"/>
            <a:ext cx="1362600" cy="820440"/>
          </a:xfrm>
          <a:prstGeom prst="ellipse">
            <a:avLst/>
          </a:prstGeom>
          <a:noFill/>
          <a:ln w="36720">
            <a:solidFill>
              <a:srgbClr val="83caff"/>
            </a:solidFill>
            <a:round/>
          </a:ln>
        </p:spPr>
        <p:style>
          <a:lnRef idx="0"/>
          <a:fillRef idx="0"/>
          <a:effectRef idx="0"/>
          <a:fontRef idx="minor"/>
        </p:style>
      </p:sp>
      <p:sp>
        <p:nvSpPr>
          <p:cNvPr id="407" name="CustomShape 8"/>
          <p:cNvSpPr/>
          <p:nvPr/>
        </p:nvSpPr>
        <p:spPr>
          <a:xfrm rot="21582600">
            <a:off x="56703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08" name="CustomShape 9"/>
          <p:cNvSpPr/>
          <p:nvPr/>
        </p:nvSpPr>
        <p:spPr>
          <a:xfrm>
            <a:off x="868680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
        <p:nvSpPr>
          <p:cNvPr id="409" name="CustomShape 10"/>
          <p:cNvSpPr/>
          <p:nvPr/>
        </p:nvSpPr>
        <p:spPr>
          <a:xfrm>
            <a:off x="7498080" y="2194560"/>
            <a:ext cx="1362600" cy="820440"/>
          </a:xfrm>
          <a:prstGeom prst="ellipse">
            <a:avLst/>
          </a:prstGeom>
          <a:noFill/>
          <a:ln w="36720">
            <a:solidFill>
              <a:srgbClr val="83caff"/>
            </a:solidFill>
            <a:round/>
          </a:ln>
        </p:spPr>
        <p:style>
          <a:lnRef idx="0"/>
          <a:fillRef idx="0"/>
          <a:effectRef idx="0"/>
          <a:fontRef idx="minor"/>
        </p:style>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0"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20150429 @ 0535</a:t>
            </a:r>
            <a:endParaRPr/>
          </a:p>
        </p:txBody>
      </p:sp>
      <p:sp>
        <p:nvSpPr>
          <p:cNvPr id="411"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12" name="" descr=""/>
          <p:cNvPicPr/>
          <p:nvPr/>
        </p:nvPicPr>
        <p:blipFill>
          <a:blip r:embed="rId1"/>
          <a:stretch/>
        </p:blipFill>
        <p:spPr>
          <a:xfrm>
            <a:off x="901800" y="4590720"/>
            <a:ext cx="3656880" cy="2349360"/>
          </a:xfrm>
          <a:prstGeom prst="rect">
            <a:avLst/>
          </a:prstGeom>
          <a:ln>
            <a:noFill/>
          </a:ln>
        </p:spPr>
      </p:pic>
      <p:pic>
        <p:nvPicPr>
          <p:cNvPr id="413" name="" descr=""/>
          <p:cNvPicPr/>
          <p:nvPr/>
        </p:nvPicPr>
        <p:blipFill>
          <a:blip r:embed="rId2"/>
          <a:stretch/>
        </p:blipFill>
        <p:spPr>
          <a:xfrm>
            <a:off x="5486400" y="4599360"/>
            <a:ext cx="3656880" cy="2349360"/>
          </a:xfrm>
          <a:prstGeom prst="rect">
            <a:avLst/>
          </a:prstGeom>
          <a:ln>
            <a:noFill/>
          </a:ln>
        </p:spPr>
      </p:pic>
      <p:pic>
        <p:nvPicPr>
          <p:cNvPr id="414" name="" descr=""/>
          <p:cNvPicPr/>
          <p:nvPr/>
        </p:nvPicPr>
        <p:blipFill>
          <a:blip r:embed="rId3"/>
          <a:stretch/>
        </p:blipFill>
        <p:spPr>
          <a:xfrm>
            <a:off x="182880" y="1499760"/>
            <a:ext cx="3199680" cy="2888640"/>
          </a:xfrm>
          <a:prstGeom prst="rect">
            <a:avLst/>
          </a:prstGeom>
          <a:ln>
            <a:noFill/>
          </a:ln>
        </p:spPr>
      </p:pic>
      <p:pic>
        <p:nvPicPr>
          <p:cNvPr id="415" name="" descr=""/>
          <p:cNvPicPr/>
          <p:nvPr/>
        </p:nvPicPr>
        <p:blipFill>
          <a:blip r:embed="rId4"/>
          <a:stretch/>
        </p:blipFill>
        <p:spPr>
          <a:xfrm>
            <a:off x="3474720" y="1499760"/>
            <a:ext cx="3199680" cy="2888640"/>
          </a:xfrm>
          <a:prstGeom prst="rect">
            <a:avLst/>
          </a:prstGeom>
          <a:ln>
            <a:noFill/>
          </a:ln>
        </p:spPr>
      </p:pic>
      <p:pic>
        <p:nvPicPr>
          <p:cNvPr id="416" name="" descr=""/>
          <p:cNvPicPr/>
          <p:nvPr/>
        </p:nvPicPr>
        <p:blipFill>
          <a:blip r:embed="rId5"/>
          <a:stretch/>
        </p:blipFill>
        <p:spPr>
          <a:xfrm>
            <a:off x="6766560" y="1499760"/>
            <a:ext cx="3199680" cy="2888640"/>
          </a:xfrm>
          <a:prstGeom prst="rect">
            <a:avLst/>
          </a:prstGeom>
          <a:ln>
            <a:noFill/>
          </a:ln>
        </p:spPr>
      </p:pic>
      <p:sp>
        <p:nvSpPr>
          <p:cNvPr id="417" name="CustomShape 3"/>
          <p:cNvSpPr/>
          <p:nvPr/>
        </p:nvSpPr>
        <p:spPr>
          <a:xfrm>
            <a:off x="831600" y="2379600"/>
            <a:ext cx="1362600" cy="820440"/>
          </a:xfrm>
          <a:prstGeom prst="ellipse">
            <a:avLst/>
          </a:prstGeom>
          <a:noFill/>
          <a:ln w="36720">
            <a:solidFill>
              <a:srgbClr val="83caff"/>
            </a:solidFill>
            <a:round/>
          </a:ln>
        </p:spPr>
        <p:style>
          <a:lnRef idx="0"/>
          <a:fillRef idx="0"/>
          <a:effectRef idx="0"/>
          <a:fontRef idx="minor"/>
        </p:style>
      </p:sp>
      <p:sp>
        <p:nvSpPr>
          <p:cNvPr id="418" name="CustomShape 4"/>
          <p:cNvSpPr/>
          <p:nvPr/>
        </p:nvSpPr>
        <p:spPr>
          <a:xfrm rot="21582600">
            <a:off x="367200" y="320436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19" name="CustomShape 5"/>
          <p:cNvSpPr/>
          <p:nvPr/>
        </p:nvSpPr>
        <p:spPr>
          <a:xfrm>
            <a:off x="221220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20" name="CustomShape 6"/>
          <p:cNvSpPr/>
          <p:nvPr/>
        </p:nvSpPr>
        <p:spPr>
          <a:xfrm>
            <a:off x="4171680" y="2408400"/>
            <a:ext cx="1362600" cy="820440"/>
          </a:xfrm>
          <a:prstGeom prst="ellipse">
            <a:avLst/>
          </a:prstGeom>
          <a:noFill/>
          <a:ln w="36720">
            <a:solidFill>
              <a:srgbClr val="83caff"/>
            </a:solidFill>
            <a:round/>
          </a:ln>
        </p:spPr>
        <p:style>
          <a:lnRef idx="0"/>
          <a:fillRef idx="0"/>
          <a:effectRef idx="0"/>
          <a:fontRef idx="minor"/>
        </p:style>
      </p:sp>
      <p:sp>
        <p:nvSpPr>
          <p:cNvPr id="421" name="CustomShape 7"/>
          <p:cNvSpPr/>
          <p:nvPr/>
        </p:nvSpPr>
        <p:spPr>
          <a:xfrm rot="21582600">
            <a:off x="567000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22" name="CustomShape 8"/>
          <p:cNvSpPr/>
          <p:nvPr/>
        </p:nvSpPr>
        <p:spPr>
          <a:xfrm>
            <a:off x="7415280" y="2377440"/>
            <a:ext cx="1362600" cy="820440"/>
          </a:xfrm>
          <a:prstGeom prst="ellipse">
            <a:avLst/>
          </a:prstGeom>
          <a:noFill/>
          <a:ln w="36720">
            <a:solidFill>
              <a:srgbClr val="83caff"/>
            </a:solidFill>
            <a:round/>
          </a:ln>
        </p:spPr>
        <p:style>
          <a:lnRef idx="0"/>
          <a:fillRef idx="0"/>
          <a:effectRef idx="0"/>
          <a:fontRef idx="minor"/>
        </p:style>
      </p:sp>
      <p:sp>
        <p:nvSpPr>
          <p:cNvPr id="423" name="CustomShape 9"/>
          <p:cNvSpPr/>
          <p:nvPr/>
        </p:nvSpPr>
        <p:spPr>
          <a:xfrm>
            <a:off x="870444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4"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20150713 @ 0718</a:t>
            </a:r>
            <a:endParaRPr/>
          </a:p>
        </p:txBody>
      </p:sp>
      <p:sp>
        <p:nvSpPr>
          <p:cNvPr id="425"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26" name="" descr=""/>
          <p:cNvPicPr/>
          <p:nvPr/>
        </p:nvPicPr>
        <p:blipFill>
          <a:blip r:embed="rId1"/>
          <a:stretch/>
        </p:blipFill>
        <p:spPr>
          <a:xfrm>
            <a:off x="901800" y="4590720"/>
            <a:ext cx="3656880" cy="2349360"/>
          </a:xfrm>
          <a:prstGeom prst="rect">
            <a:avLst/>
          </a:prstGeom>
          <a:ln>
            <a:noFill/>
          </a:ln>
        </p:spPr>
      </p:pic>
      <p:pic>
        <p:nvPicPr>
          <p:cNvPr id="427" name="" descr=""/>
          <p:cNvPicPr/>
          <p:nvPr/>
        </p:nvPicPr>
        <p:blipFill>
          <a:blip r:embed="rId2"/>
          <a:stretch/>
        </p:blipFill>
        <p:spPr>
          <a:xfrm>
            <a:off x="5486400" y="4599360"/>
            <a:ext cx="3656880" cy="2349360"/>
          </a:xfrm>
          <a:prstGeom prst="rect">
            <a:avLst/>
          </a:prstGeom>
          <a:ln>
            <a:noFill/>
          </a:ln>
        </p:spPr>
      </p:pic>
      <p:pic>
        <p:nvPicPr>
          <p:cNvPr id="428" name="" descr=""/>
          <p:cNvPicPr/>
          <p:nvPr/>
        </p:nvPicPr>
        <p:blipFill>
          <a:blip r:embed="rId3"/>
          <a:stretch/>
        </p:blipFill>
        <p:spPr>
          <a:xfrm>
            <a:off x="182880" y="1499760"/>
            <a:ext cx="3199680" cy="2888640"/>
          </a:xfrm>
          <a:prstGeom prst="rect">
            <a:avLst/>
          </a:prstGeom>
          <a:ln>
            <a:noFill/>
          </a:ln>
        </p:spPr>
      </p:pic>
      <p:pic>
        <p:nvPicPr>
          <p:cNvPr id="429" name="" descr=""/>
          <p:cNvPicPr/>
          <p:nvPr/>
        </p:nvPicPr>
        <p:blipFill>
          <a:blip r:embed="rId4"/>
          <a:stretch/>
        </p:blipFill>
        <p:spPr>
          <a:xfrm>
            <a:off x="3474720" y="1499760"/>
            <a:ext cx="3199680" cy="2888640"/>
          </a:xfrm>
          <a:prstGeom prst="rect">
            <a:avLst/>
          </a:prstGeom>
          <a:ln>
            <a:noFill/>
          </a:ln>
        </p:spPr>
      </p:pic>
      <p:pic>
        <p:nvPicPr>
          <p:cNvPr id="430" name="" descr=""/>
          <p:cNvPicPr/>
          <p:nvPr/>
        </p:nvPicPr>
        <p:blipFill>
          <a:blip r:embed="rId5"/>
          <a:stretch/>
        </p:blipFill>
        <p:spPr>
          <a:xfrm>
            <a:off x="6766560" y="1499760"/>
            <a:ext cx="3199680" cy="2888640"/>
          </a:xfrm>
          <a:prstGeom prst="rect">
            <a:avLst/>
          </a:prstGeom>
          <a:ln>
            <a:noFill/>
          </a:ln>
        </p:spPr>
      </p:pic>
      <p:sp>
        <p:nvSpPr>
          <p:cNvPr id="431" name="CustomShape 3"/>
          <p:cNvSpPr/>
          <p:nvPr/>
        </p:nvSpPr>
        <p:spPr>
          <a:xfrm rot="18000000">
            <a:off x="816120" y="2451600"/>
            <a:ext cx="1362600" cy="820440"/>
          </a:xfrm>
          <a:prstGeom prst="ellipse">
            <a:avLst/>
          </a:prstGeom>
          <a:noFill/>
          <a:ln w="36720">
            <a:solidFill>
              <a:srgbClr val="83caff"/>
            </a:solidFill>
            <a:round/>
          </a:ln>
        </p:spPr>
        <p:style>
          <a:lnRef idx="0"/>
          <a:fillRef idx="0"/>
          <a:effectRef idx="0"/>
          <a:fontRef idx="minor"/>
        </p:style>
      </p:sp>
      <p:sp>
        <p:nvSpPr>
          <p:cNvPr id="432" name="CustomShape 4"/>
          <p:cNvSpPr/>
          <p:nvPr/>
        </p:nvSpPr>
        <p:spPr>
          <a:xfrm rot="21582600">
            <a:off x="185760" y="329580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33" name="CustomShape 5"/>
          <p:cNvSpPr/>
          <p:nvPr/>
        </p:nvSpPr>
        <p:spPr>
          <a:xfrm>
            <a:off x="2011680" y="18288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34" name="CustomShape 6"/>
          <p:cNvSpPr/>
          <p:nvPr/>
        </p:nvSpPr>
        <p:spPr>
          <a:xfrm rot="18000000">
            <a:off x="4107960" y="2396520"/>
            <a:ext cx="1362600" cy="820440"/>
          </a:xfrm>
          <a:prstGeom prst="ellipse">
            <a:avLst/>
          </a:prstGeom>
          <a:noFill/>
          <a:ln w="36720">
            <a:solidFill>
              <a:srgbClr val="83caff"/>
            </a:solidFill>
            <a:round/>
          </a:ln>
        </p:spPr>
        <p:style>
          <a:lnRef idx="0"/>
          <a:fillRef idx="0"/>
          <a:effectRef idx="0"/>
          <a:fontRef idx="minor"/>
        </p:style>
      </p:sp>
      <p:sp>
        <p:nvSpPr>
          <p:cNvPr id="435" name="CustomShape 7"/>
          <p:cNvSpPr/>
          <p:nvPr/>
        </p:nvSpPr>
        <p:spPr>
          <a:xfrm rot="21582600">
            <a:off x="5578560" y="183276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36" name="CustomShape 8"/>
          <p:cNvSpPr/>
          <p:nvPr/>
        </p:nvSpPr>
        <p:spPr>
          <a:xfrm rot="18000000">
            <a:off x="7420680" y="2451600"/>
            <a:ext cx="1362600" cy="820440"/>
          </a:xfrm>
          <a:prstGeom prst="ellipse">
            <a:avLst/>
          </a:prstGeom>
          <a:noFill/>
          <a:ln w="36720">
            <a:solidFill>
              <a:srgbClr val="83caff"/>
            </a:solidFill>
            <a:round/>
          </a:ln>
        </p:spPr>
        <p:style>
          <a:lnRef idx="0"/>
          <a:fillRef idx="0"/>
          <a:effectRef idx="0"/>
          <a:fontRef idx="minor"/>
        </p:style>
      </p:sp>
      <p:sp>
        <p:nvSpPr>
          <p:cNvPr id="437" name="CustomShape 9"/>
          <p:cNvSpPr/>
          <p:nvPr/>
        </p:nvSpPr>
        <p:spPr>
          <a:xfrm>
            <a:off x="8595360" y="18288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8"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20150718 @ 0606</a:t>
            </a:r>
            <a:endParaRPr/>
          </a:p>
        </p:txBody>
      </p:sp>
      <p:sp>
        <p:nvSpPr>
          <p:cNvPr id="439"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40" name="" descr=""/>
          <p:cNvPicPr/>
          <p:nvPr/>
        </p:nvPicPr>
        <p:blipFill>
          <a:blip r:embed="rId1"/>
          <a:stretch/>
        </p:blipFill>
        <p:spPr>
          <a:xfrm>
            <a:off x="901800" y="4590720"/>
            <a:ext cx="3656880" cy="2349360"/>
          </a:xfrm>
          <a:prstGeom prst="rect">
            <a:avLst/>
          </a:prstGeom>
          <a:ln>
            <a:noFill/>
          </a:ln>
        </p:spPr>
      </p:pic>
      <p:pic>
        <p:nvPicPr>
          <p:cNvPr id="441" name="" descr=""/>
          <p:cNvPicPr/>
          <p:nvPr/>
        </p:nvPicPr>
        <p:blipFill>
          <a:blip r:embed="rId2"/>
          <a:stretch/>
        </p:blipFill>
        <p:spPr>
          <a:xfrm>
            <a:off x="5486400" y="4599360"/>
            <a:ext cx="3656880" cy="2349360"/>
          </a:xfrm>
          <a:prstGeom prst="rect">
            <a:avLst/>
          </a:prstGeom>
          <a:ln>
            <a:noFill/>
          </a:ln>
        </p:spPr>
      </p:pic>
      <p:pic>
        <p:nvPicPr>
          <p:cNvPr id="442" name="" descr=""/>
          <p:cNvPicPr/>
          <p:nvPr/>
        </p:nvPicPr>
        <p:blipFill>
          <a:blip r:embed="rId3"/>
          <a:stretch/>
        </p:blipFill>
        <p:spPr>
          <a:xfrm>
            <a:off x="182880" y="1499760"/>
            <a:ext cx="3199680" cy="2888640"/>
          </a:xfrm>
          <a:prstGeom prst="rect">
            <a:avLst/>
          </a:prstGeom>
          <a:ln>
            <a:noFill/>
          </a:ln>
        </p:spPr>
      </p:pic>
      <p:pic>
        <p:nvPicPr>
          <p:cNvPr id="443" name="" descr=""/>
          <p:cNvPicPr/>
          <p:nvPr/>
        </p:nvPicPr>
        <p:blipFill>
          <a:blip r:embed="rId4"/>
          <a:stretch/>
        </p:blipFill>
        <p:spPr>
          <a:xfrm>
            <a:off x="3474720" y="1499760"/>
            <a:ext cx="3199680" cy="2888640"/>
          </a:xfrm>
          <a:prstGeom prst="rect">
            <a:avLst/>
          </a:prstGeom>
          <a:ln>
            <a:noFill/>
          </a:ln>
        </p:spPr>
      </p:pic>
      <p:pic>
        <p:nvPicPr>
          <p:cNvPr id="444" name="" descr=""/>
          <p:cNvPicPr/>
          <p:nvPr/>
        </p:nvPicPr>
        <p:blipFill>
          <a:blip r:embed="rId5"/>
          <a:stretch/>
        </p:blipFill>
        <p:spPr>
          <a:xfrm>
            <a:off x="6766560" y="1499760"/>
            <a:ext cx="3199680" cy="2888640"/>
          </a:xfrm>
          <a:prstGeom prst="rect">
            <a:avLst/>
          </a:prstGeom>
          <a:ln>
            <a:noFill/>
          </a:ln>
        </p:spPr>
      </p:pic>
      <p:sp>
        <p:nvSpPr>
          <p:cNvPr id="445" name="CustomShape 3"/>
          <p:cNvSpPr/>
          <p:nvPr/>
        </p:nvSpPr>
        <p:spPr>
          <a:xfrm>
            <a:off x="365760" y="2379600"/>
            <a:ext cx="1362600" cy="820440"/>
          </a:xfrm>
          <a:prstGeom prst="ellipse">
            <a:avLst/>
          </a:prstGeom>
          <a:noFill/>
          <a:ln w="36720">
            <a:solidFill>
              <a:srgbClr val="83caff"/>
            </a:solidFill>
            <a:round/>
          </a:ln>
        </p:spPr>
        <p:style>
          <a:lnRef idx="0"/>
          <a:fillRef idx="0"/>
          <a:effectRef idx="0"/>
          <a:fontRef idx="minor"/>
        </p:style>
      </p:sp>
      <p:sp>
        <p:nvSpPr>
          <p:cNvPr id="446" name="CustomShape 4"/>
          <p:cNvSpPr/>
          <p:nvPr/>
        </p:nvSpPr>
        <p:spPr>
          <a:xfrm rot="21582600">
            <a:off x="2014560" y="182988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47" name="CustomShape 5"/>
          <p:cNvSpPr/>
          <p:nvPr/>
        </p:nvSpPr>
        <p:spPr>
          <a:xfrm>
            <a:off x="201168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48" name="CustomShape 6"/>
          <p:cNvSpPr/>
          <p:nvPr/>
        </p:nvSpPr>
        <p:spPr>
          <a:xfrm>
            <a:off x="3666240" y="2377440"/>
            <a:ext cx="1362600" cy="820440"/>
          </a:xfrm>
          <a:prstGeom prst="ellipse">
            <a:avLst/>
          </a:prstGeom>
          <a:noFill/>
          <a:ln w="36720">
            <a:solidFill>
              <a:srgbClr val="83caff"/>
            </a:solidFill>
            <a:round/>
          </a:ln>
        </p:spPr>
        <p:style>
          <a:lnRef idx="0"/>
          <a:fillRef idx="0"/>
          <a:effectRef idx="0"/>
          <a:fontRef idx="minor"/>
        </p:style>
      </p:sp>
      <p:sp>
        <p:nvSpPr>
          <p:cNvPr id="449" name="CustomShape 7"/>
          <p:cNvSpPr/>
          <p:nvPr/>
        </p:nvSpPr>
        <p:spPr>
          <a:xfrm rot="21582600">
            <a:off x="5578920" y="347868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50" name="CustomShape 8"/>
          <p:cNvSpPr/>
          <p:nvPr/>
        </p:nvSpPr>
        <p:spPr>
          <a:xfrm>
            <a:off x="7040880" y="2379600"/>
            <a:ext cx="1362600" cy="820440"/>
          </a:xfrm>
          <a:prstGeom prst="ellipse">
            <a:avLst/>
          </a:prstGeom>
          <a:noFill/>
          <a:ln w="36720">
            <a:solidFill>
              <a:srgbClr val="83caff"/>
            </a:solidFill>
            <a:round/>
          </a:ln>
        </p:spPr>
        <p:style>
          <a:lnRef idx="0"/>
          <a:fillRef idx="0"/>
          <a:effectRef idx="0"/>
          <a:fontRef idx="minor"/>
        </p:style>
      </p:sp>
      <p:sp>
        <p:nvSpPr>
          <p:cNvPr id="451" name="CustomShape 9"/>
          <p:cNvSpPr/>
          <p:nvPr/>
        </p:nvSpPr>
        <p:spPr>
          <a:xfrm>
            <a:off x="8521560" y="35640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2"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20150728 @ 0343 #1/2</a:t>
            </a:r>
            <a:endParaRPr/>
          </a:p>
        </p:txBody>
      </p:sp>
      <p:sp>
        <p:nvSpPr>
          <p:cNvPr id="453"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54" name="" descr=""/>
          <p:cNvPicPr/>
          <p:nvPr/>
        </p:nvPicPr>
        <p:blipFill>
          <a:blip r:embed="rId1"/>
          <a:stretch/>
        </p:blipFill>
        <p:spPr>
          <a:xfrm>
            <a:off x="901800" y="4590720"/>
            <a:ext cx="3656880" cy="2349360"/>
          </a:xfrm>
          <a:prstGeom prst="rect">
            <a:avLst/>
          </a:prstGeom>
          <a:ln>
            <a:noFill/>
          </a:ln>
        </p:spPr>
      </p:pic>
      <p:pic>
        <p:nvPicPr>
          <p:cNvPr id="455" name="" descr=""/>
          <p:cNvPicPr/>
          <p:nvPr/>
        </p:nvPicPr>
        <p:blipFill>
          <a:blip r:embed="rId2"/>
          <a:stretch/>
        </p:blipFill>
        <p:spPr>
          <a:xfrm>
            <a:off x="5486400" y="4599360"/>
            <a:ext cx="3656880" cy="2349360"/>
          </a:xfrm>
          <a:prstGeom prst="rect">
            <a:avLst/>
          </a:prstGeom>
          <a:ln>
            <a:noFill/>
          </a:ln>
        </p:spPr>
      </p:pic>
      <p:pic>
        <p:nvPicPr>
          <p:cNvPr id="456" name="" descr=""/>
          <p:cNvPicPr/>
          <p:nvPr/>
        </p:nvPicPr>
        <p:blipFill>
          <a:blip r:embed="rId3"/>
          <a:stretch/>
        </p:blipFill>
        <p:spPr>
          <a:xfrm>
            <a:off x="182880" y="1499760"/>
            <a:ext cx="3199680" cy="2888640"/>
          </a:xfrm>
          <a:prstGeom prst="rect">
            <a:avLst/>
          </a:prstGeom>
          <a:ln>
            <a:noFill/>
          </a:ln>
        </p:spPr>
      </p:pic>
      <p:pic>
        <p:nvPicPr>
          <p:cNvPr id="457" name="" descr=""/>
          <p:cNvPicPr/>
          <p:nvPr/>
        </p:nvPicPr>
        <p:blipFill>
          <a:blip r:embed="rId4"/>
          <a:stretch/>
        </p:blipFill>
        <p:spPr>
          <a:xfrm>
            <a:off x="3474720" y="1499760"/>
            <a:ext cx="3199680" cy="2888640"/>
          </a:xfrm>
          <a:prstGeom prst="rect">
            <a:avLst/>
          </a:prstGeom>
          <a:ln>
            <a:noFill/>
          </a:ln>
        </p:spPr>
      </p:pic>
      <p:pic>
        <p:nvPicPr>
          <p:cNvPr id="458" name="" descr=""/>
          <p:cNvPicPr/>
          <p:nvPr/>
        </p:nvPicPr>
        <p:blipFill>
          <a:blip r:embed="rId5"/>
          <a:stretch/>
        </p:blipFill>
        <p:spPr>
          <a:xfrm>
            <a:off x="6766560" y="1499760"/>
            <a:ext cx="3199680" cy="2888640"/>
          </a:xfrm>
          <a:prstGeom prst="rect">
            <a:avLst/>
          </a:prstGeom>
          <a:ln>
            <a:noFill/>
          </a:ln>
        </p:spPr>
      </p:pic>
      <p:sp>
        <p:nvSpPr>
          <p:cNvPr id="459" name="CustomShape 3"/>
          <p:cNvSpPr/>
          <p:nvPr/>
        </p:nvSpPr>
        <p:spPr>
          <a:xfrm rot="3900000">
            <a:off x="644760" y="2565360"/>
            <a:ext cx="1362600" cy="820440"/>
          </a:xfrm>
          <a:prstGeom prst="ellipse">
            <a:avLst/>
          </a:prstGeom>
          <a:noFill/>
          <a:ln w="36720">
            <a:solidFill>
              <a:srgbClr val="83caff"/>
            </a:solidFill>
            <a:round/>
          </a:ln>
        </p:spPr>
        <p:style>
          <a:lnRef idx="0"/>
          <a:fillRef idx="0"/>
          <a:effectRef idx="0"/>
          <a:fontRef idx="minor"/>
        </p:style>
      </p:sp>
      <p:sp>
        <p:nvSpPr>
          <p:cNvPr id="460" name="CustomShape 4"/>
          <p:cNvSpPr/>
          <p:nvPr/>
        </p:nvSpPr>
        <p:spPr>
          <a:xfrm rot="3900000">
            <a:off x="3961800" y="2638800"/>
            <a:ext cx="1362600" cy="820440"/>
          </a:xfrm>
          <a:prstGeom prst="ellipse">
            <a:avLst/>
          </a:prstGeom>
          <a:noFill/>
          <a:ln w="36720">
            <a:solidFill>
              <a:srgbClr val="83caff"/>
            </a:solidFill>
            <a:round/>
          </a:ln>
        </p:spPr>
        <p:style>
          <a:lnRef idx="0"/>
          <a:fillRef idx="0"/>
          <a:effectRef idx="0"/>
          <a:fontRef idx="minor"/>
        </p:style>
      </p:sp>
      <p:sp>
        <p:nvSpPr>
          <p:cNvPr id="461" name="CustomShape 5"/>
          <p:cNvSpPr/>
          <p:nvPr/>
        </p:nvSpPr>
        <p:spPr>
          <a:xfrm rot="3900000">
            <a:off x="7253640" y="2575080"/>
            <a:ext cx="1362600" cy="820440"/>
          </a:xfrm>
          <a:prstGeom prst="ellipse">
            <a:avLst/>
          </a:prstGeom>
          <a:noFill/>
          <a:ln w="36720">
            <a:solidFill>
              <a:srgbClr val="83caff"/>
            </a:solidFill>
            <a:round/>
          </a:ln>
        </p:spPr>
        <p:style>
          <a:lnRef idx="0"/>
          <a:fillRef idx="0"/>
          <a:effectRef idx="0"/>
          <a:fontRef idx="minor"/>
        </p:style>
      </p:sp>
      <p:sp>
        <p:nvSpPr>
          <p:cNvPr id="462" name="CustomShape 6"/>
          <p:cNvSpPr/>
          <p:nvPr/>
        </p:nvSpPr>
        <p:spPr>
          <a:xfrm rot="21582600">
            <a:off x="277200" y="320436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63" name="CustomShape 7"/>
          <p:cNvSpPr/>
          <p:nvPr/>
        </p:nvSpPr>
        <p:spPr>
          <a:xfrm>
            <a:off x="2194560" y="17352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64" name="CustomShape 8"/>
          <p:cNvSpPr/>
          <p:nvPr/>
        </p:nvSpPr>
        <p:spPr>
          <a:xfrm rot="21582600">
            <a:off x="5670000" y="1758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65" name="CustomShape 9"/>
          <p:cNvSpPr/>
          <p:nvPr/>
        </p:nvSpPr>
        <p:spPr>
          <a:xfrm>
            <a:off x="8704440" y="17373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6"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20150728 @ 0343 #2/2</a:t>
            </a:r>
            <a:endParaRPr/>
          </a:p>
        </p:txBody>
      </p:sp>
      <p:sp>
        <p:nvSpPr>
          <p:cNvPr id="467"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68" name="" descr=""/>
          <p:cNvPicPr/>
          <p:nvPr/>
        </p:nvPicPr>
        <p:blipFill>
          <a:blip r:embed="rId1"/>
          <a:stretch/>
        </p:blipFill>
        <p:spPr>
          <a:xfrm>
            <a:off x="901800" y="4590720"/>
            <a:ext cx="3656880" cy="2349360"/>
          </a:xfrm>
          <a:prstGeom prst="rect">
            <a:avLst/>
          </a:prstGeom>
          <a:ln>
            <a:noFill/>
          </a:ln>
        </p:spPr>
      </p:pic>
      <p:pic>
        <p:nvPicPr>
          <p:cNvPr id="469" name="" descr=""/>
          <p:cNvPicPr/>
          <p:nvPr/>
        </p:nvPicPr>
        <p:blipFill>
          <a:blip r:embed="rId2"/>
          <a:stretch/>
        </p:blipFill>
        <p:spPr>
          <a:xfrm>
            <a:off x="5486400" y="4599360"/>
            <a:ext cx="3656880" cy="2349360"/>
          </a:xfrm>
          <a:prstGeom prst="rect">
            <a:avLst/>
          </a:prstGeom>
          <a:ln>
            <a:noFill/>
          </a:ln>
        </p:spPr>
      </p:pic>
      <p:pic>
        <p:nvPicPr>
          <p:cNvPr id="470" name="" descr=""/>
          <p:cNvPicPr/>
          <p:nvPr/>
        </p:nvPicPr>
        <p:blipFill>
          <a:blip r:embed="rId3"/>
          <a:stretch/>
        </p:blipFill>
        <p:spPr>
          <a:xfrm>
            <a:off x="182880" y="1499760"/>
            <a:ext cx="3199680" cy="2888640"/>
          </a:xfrm>
          <a:prstGeom prst="rect">
            <a:avLst/>
          </a:prstGeom>
          <a:ln>
            <a:noFill/>
          </a:ln>
        </p:spPr>
      </p:pic>
      <p:pic>
        <p:nvPicPr>
          <p:cNvPr id="471" name="" descr=""/>
          <p:cNvPicPr/>
          <p:nvPr/>
        </p:nvPicPr>
        <p:blipFill>
          <a:blip r:embed="rId4"/>
          <a:stretch/>
        </p:blipFill>
        <p:spPr>
          <a:xfrm>
            <a:off x="3474720" y="1499760"/>
            <a:ext cx="3199680" cy="2888640"/>
          </a:xfrm>
          <a:prstGeom prst="rect">
            <a:avLst/>
          </a:prstGeom>
          <a:ln>
            <a:noFill/>
          </a:ln>
        </p:spPr>
      </p:pic>
      <p:pic>
        <p:nvPicPr>
          <p:cNvPr id="472" name="" descr=""/>
          <p:cNvPicPr/>
          <p:nvPr/>
        </p:nvPicPr>
        <p:blipFill>
          <a:blip r:embed="rId5"/>
          <a:stretch/>
        </p:blipFill>
        <p:spPr>
          <a:xfrm>
            <a:off x="6766560" y="1499760"/>
            <a:ext cx="3199680" cy="2888640"/>
          </a:xfrm>
          <a:prstGeom prst="rect">
            <a:avLst/>
          </a:prstGeom>
          <a:ln>
            <a:noFill/>
          </a:ln>
        </p:spPr>
      </p:pic>
      <p:sp>
        <p:nvSpPr>
          <p:cNvPr id="473" name="CustomShape 3"/>
          <p:cNvSpPr/>
          <p:nvPr/>
        </p:nvSpPr>
        <p:spPr>
          <a:xfrm>
            <a:off x="923040" y="2560320"/>
            <a:ext cx="1362600" cy="820440"/>
          </a:xfrm>
          <a:prstGeom prst="ellipse">
            <a:avLst/>
          </a:prstGeom>
          <a:noFill/>
          <a:ln w="36720">
            <a:solidFill>
              <a:srgbClr val="83caff"/>
            </a:solidFill>
            <a:round/>
          </a:ln>
        </p:spPr>
        <p:style>
          <a:lnRef idx="0"/>
          <a:fillRef idx="0"/>
          <a:effectRef idx="0"/>
          <a:fontRef idx="minor"/>
        </p:style>
      </p:sp>
      <p:sp>
        <p:nvSpPr>
          <p:cNvPr id="474" name="CustomShape 4"/>
          <p:cNvSpPr/>
          <p:nvPr/>
        </p:nvSpPr>
        <p:spPr>
          <a:xfrm rot="21582600">
            <a:off x="2197440" y="173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75" name="CustomShape 5"/>
          <p:cNvSpPr/>
          <p:nvPr/>
        </p:nvSpPr>
        <p:spPr>
          <a:xfrm>
            <a:off x="274320" y="34725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76" name="CustomShape 6"/>
          <p:cNvSpPr/>
          <p:nvPr/>
        </p:nvSpPr>
        <p:spPr>
          <a:xfrm>
            <a:off x="4214880" y="2560320"/>
            <a:ext cx="1362600" cy="820440"/>
          </a:xfrm>
          <a:prstGeom prst="ellipse">
            <a:avLst/>
          </a:prstGeom>
          <a:noFill/>
          <a:ln w="36720">
            <a:solidFill>
              <a:srgbClr val="83caff"/>
            </a:solidFill>
            <a:round/>
          </a:ln>
        </p:spPr>
        <p:style>
          <a:lnRef idx="0"/>
          <a:fillRef idx="0"/>
          <a:effectRef idx="0"/>
          <a:fontRef idx="minor"/>
        </p:style>
      </p:sp>
      <p:sp>
        <p:nvSpPr>
          <p:cNvPr id="477" name="CustomShape 7"/>
          <p:cNvSpPr/>
          <p:nvPr/>
        </p:nvSpPr>
        <p:spPr>
          <a:xfrm rot="21582600">
            <a:off x="37497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78" name="CustomShape 8"/>
          <p:cNvSpPr/>
          <p:nvPr/>
        </p:nvSpPr>
        <p:spPr>
          <a:xfrm>
            <a:off x="7506720" y="2562480"/>
            <a:ext cx="1362600" cy="820440"/>
          </a:xfrm>
          <a:prstGeom prst="ellipse">
            <a:avLst/>
          </a:prstGeom>
          <a:noFill/>
          <a:ln w="36720">
            <a:solidFill>
              <a:srgbClr val="83caff"/>
            </a:solidFill>
            <a:round/>
          </a:ln>
        </p:spPr>
        <p:style>
          <a:lnRef idx="0"/>
          <a:fillRef idx="0"/>
          <a:effectRef idx="0"/>
          <a:fontRef idx="minor"/>
        </p:style>
      </p:sp>
      <p:sp>
        <p:nvSpPr>
          <p:cNvPr id="479" name="CustomShape 9"/>
          <p:cNvSpPr/>
          <p:nvPr/>
        </p:nvSpPr>
        <p:spPr>
          <a:xfrm>
            <a:off x="687564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0"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20150817 @ 2203</a:t>
            </a:r>
            <a:endParaRPr/>
          </a:p>
        </p:txBody>
      </p:sp>
      <p:sp>
        <p:nvSpPr>
          <p:cNvPr id="481"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82" name="" descr=""/>
          <p:cNvPicPr/>
          <p:nvPr/>
        </p:nvPicPr>
        <p:blipFill>
          <a:blip r:embed="rId1"/>
          <a:stretch/>
        </p:blipFill>
        <p:spPr>
          <a:xfrm>
            <a:off x="901800" y="4590720"/>
            <a:ext cx="3656880" cy="2349360"/>
          </a:xfrm>
          <a:prstGeom prst="rect">
            <a:avLst/>
          </a:prstGeom>
          <a:ln>
            <a:noFill/>
          </a:ln>
        </p:spPr>
      </p:pic>
      <p:pic>
        <p:nvPicPr>
          <p:cNvPr id="483" name="" descr=""/>
          <p:cNvPicPr/>
          <p:nvPr/>
        </p:nvPicPr>
        <p:blipFill>
          <a:blip r:embed="rId2"/>
          <a:stretch/>
        </p:blipFill>
        <p:spPr>
          <a:xfrm>
            <a:off x="5486400" y="4599360"/>
            <a:ext cx="3656880" cy="2349360"/>
          </a:xfrm>
          <a:prstGeom prst="rect">
            <a:avLst/>
          </a:prstGeom>
          <a:ln>
            <a:noFill/>
          </a:ln>
        </p:spPr>
      </p:pic>
      <p:pic>
        <p:nvPicPr>
          <p:cNvPr id="484" name="" descr=""/>
          <p:cNvPicPr/>
          <p:nvPr/>
        </p:nvPicPr>
        <p:blipFill>
          <a:blip r:embed="rId3"/>
          <a:stretch/>
        </p:blipFill>
        <p:spPr>
          <a:xfrm>
            <a:off x="182880" y="1499760"/>
            <a:ext cx="3199680" cy="2888640"/>
          </a:xfrm>
          <a:prstGeom prst="rect">
            <a:avLst/>
          </a:prstGeom>
          <a:ln>
            <a:noFill/>
          </a:ln>
        </p:spPr>
      </p:pic>
      <p:pic>
        <p:nvPicPr>
          <p:cNvPr id="485" name="" descr=""/>
          <p:cNvPicPr/>
          <p:nvPr/>
        </p:nvPicPr>
        <p:blipFill>
          <a:blip r:embed="rId4"/>
          <a:stretch/>
        </p:blipFill>
        <p:spPr>
          <a:xfrm>
            <a:off x="3474720" y="1499760"/>
            <a:ext cx="3199680" cy="2888640"/>
          </a:xfrm>
          <a:prstGeom prst="rect">
            <a:avLst/>
          </a:prstGeom>
          <a:ln>
            <a:noFill/>
          </a:ln>
        </p:spPr>
      </p:pic>
      <p:pic>
        <p:nvPicPr>
          <p:cNvPr id="486" name="" descr=""/>
          <p:cNvPicPr/>
          <p:nvPr/>
        </p:nvPicPr>
        <p:blipFill>
          <a:blip r:embed="rId5"/>
          <a:stretch/>
        </p:blipFill>
        <p:spPr>
          <a:xfrm>
            <a:off x="6766560" y="1499760"/>
            <a:ext cx="3199680" cy="2888640"/>
          </a:xfrm>
          <a:prstGeom prst="rect">
            <a:avLst/>
          </a:prstGeom>
          <a:ln>
            <a:noFill/>
          </a:ln>
        </p:spPr>
      </p:pic>
      <p:sp>
        <p:nvSpPr>
          <p:cNvPr id="487" name="CustomShape 3"/>
          <p:cNvSpPr/>
          <p:nvPr/>
        </p:nvSpPr>
        <p:spPr>
          <a:xfrm rot="8100000">
            <a:off x="589320" y="2281680"/>
            <a:ext cx="1362600" cy="820440"/>
          </a:xfrm>
          <a:prstGeom prst="ellipse">
            <a:avLst/>
          </a:prstGeom>
          <a:noFill/>
          <a:ln w="36720">
            <a:solidFill>
              <a:srgbClr val="83caff"/>
            </a:solidFill>
            <a:round/>
          </a:ln>
        </p:spPr>
        <p:style>
          <a:lnRef idx="0"/>
          <a:fillRef idx="0"/>
          <a:effectRef idx="0"/>
          <a:fontRef idx="minor"/>
        </p:style>
      </p:sp>
      <p:sp>
        <p:nvSpPr>
          <p:cNvPr id="488" name="CustomShape 4"/>
          <p:cNvSpPr/>
          <p:nvPr/>
        </p:nvSpPr>
        <p:spPr>
          <a:xfrm rot="8100000">
            <a:off x="3850920" y="2274480"/>
            <a:ext cx="1362600" cy="820440"/>
          </a:xfrm>
          <a:prstGeom prst="ellipse">
            <a:avLst/>
          </a:prstGeom>
          <a:noFill/>
          <a:ln w="36720">
            <a:solidFill>
              <a:srgbClr val="83caff"/>
            </a:solidFill>
            <a:round/>
          </a:ln>
        </p:spPr>
        <p:style>
          <a:lnRef idx="0"/>
          <a:fillRef idx="0"/>
          <a:effectRef idx="0"/>
          <a:fontRef idx="minor"/>
        </p:style>
      </p:sp>
      <p:sp>
        <p:nvSpPr>
          <p:cNvPr id="489" name="CustomShape 5"/>
          <p:cNvSpPr/>
          <p:nvPr/>
        </p:nvSpPr>
        <p:spPr>
          <a:xfrm rot="8100000">
            <a:off x="7178400" y="2260800"/>
            <a:ext cx="1362600" cy="820440"/>
          </a:xfrm>
          <a:prstGeom prst="ellipse">
            <a:avLst/>
          </a:prstGeom>
          <a:noFill/>
          <a:ln w="36720">
            <a:solidFill>
              <a:srgbClr val="83caff"/>
            </a:solidFill>
            <a:round/>
          </a:ln>
        </p:spPr>
        <p:style>
          <a:lnRef idx="0"/>
          <a:fillRef idx="0"/>
          <a:effectRef idx="0"/>
          <a:fontRef idx="minor"/>
        </p:style>
      </p:sp>
      <p:sp>
        <p:nvSpPr>
          <p:cNvPr id="490" name="CustomShape 6"/>
          <p:cNvSpPr/>
          <p:nvPr/>
        </p:nvSpPr>
        <p:spPr>
          <a:xfrm rot="21582600">
            <a:off x="36720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491" name="CustomShape 7"/>
          <p:cNvSpPr/>
          <p:nvPr/>
        </p:nvSpPr>
        <p:spPr>
          <a:xfrm>
            <a:off x="212076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492" name="CustomShape 8"/>
          <p:cNvSpPr/>
          <p:nvPr/>
        </p:nvSpPr>
        <p:spPr>
          <a:xfrm rot="21582600">
            <a:off x="56703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493" name="CustomShape 9"/>
          <p:cNvSpPr/>
          <p:nvPr/>
        </p:nvSpPr>
        <p:spPr>
          <a:xfrm>
            <a:off x="870444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20140603 @ 2135</a:t>
            </a:r>
            <a:endParaRPr/>
          </a:p>
        </p:txBody>
      </p:sp>
      <p:sp>
        <p:nvSpPr>
          <p:cNvPr id="115"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116" name="" descr=""/>
          <p:cNvPicPr/>
          <p:nvPr/>
        </p:nvPicPr>
        <p:blipFill>
          <a:blip r:embed="rId1"/>
          <a:stretch/>
        </p:blipFill>
        <p:spPr>
          <a:xfrm>
            <a:off x="182880" y="1499760"/>
            <a:ext cx="3199680" cy="2888640"/>
          </a:xfrm>
          <a:prstGeom prst="rect">
            <a:avLst/>
          </a:prstGeom>
          <a:ln>
            <a:noFill/>
          </a:ln>
        </p:spPr>
      </p:pic>
      <p:sp>
        <p:nvSpPr>
          <p:cNvPr id="117" name="CustomShape 3"/>
          <p:cNvSpPr/>
          <p:nvPr/>
        </p:nvSpPr>
        <p:spPr>
          <a:xfrm rot="21582600">
            <a:off x="367200" y="236592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pic>
        <p:nvPicPr>
          <p:cNvPr id="118" name="" descr=""/>
          <p:cNvPicPr/>
          <p:nvPr/>
        </p:nvPicPr>
        <p:blipFill>
          <a:blip r:embed="rId2"/>
          <a:stretch/>
        </p:blipFill>
        <p:spPr>
          <a:xfrm>
            <a:off x="3474720" y="1499760"/>
            <a:ext cx="3199680" cy="2888640"/>
          </a:xfrm>
          <a:prstGeom prst="rect">
            <a:avLst/>
          </a:prstGeom>
          <a:ln>
            <a:noFill/>
          </a:ln>
        </p:spPr>
      </p:pic>
      <p:sp>
        <p:nvSpPr>
          <p:cNvPr id="119" name="CustomShape 4"/>
          <p:cNvSpPr/>
          <p:nvPr/>
        </p:nvSpPr>
        <p:spPr>
          <a:xfrm rot="21582600">
            <a:off x="5400000" y="3384720"/>
            <a:ext cx="99900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pic>
        <p:nvPicPr>
          <p:cNvPr id="120" name="" descr=""/>
          <p:cNvPicPr/>
          <p:nvPr/>
        </p:nvPicPr>
        <p:blipFill>
          <a:blip r:embed="rId3"/>
          <a:stretch/>
        </p:blipFill>
        <p:spPr>
          <a:xfrm>
            <a:off x="6766560" y="1499760"/>
            <a:ext cx="3199680" cy="2888640"/>
          </a:xfrm>
          <a:prstGeom prst="rect">
            <a:avLst/>
          </a:prstGeom>
          <a:ln>
            <a:noFill/>
          </a:ln>
        </p:spPr>
      </p:pic>
      <p:sp>
        <p:nvSpPr>
          <p:cNvPr id="121" name="CustomShape 5"/>
          <p:cNvSpPr/>
          <p:nvPr/>
        </p:nvSpPr>
        <p:spPr>
          <a:xfrm>
            <a:off x="8321040" y="2013480"/>
            <a:ext cx="1362600" cy="820440"/>
          </a:xfrm>
          <a:prstGeom prst="ellipse">
            <a:avLst/>
          </a:prstGeom>
          <a:noFill/>
          <a:ln w="36720">
            <a:solidFill>
              <a:srgbClr val="83caff"/>
            </a:solidFill>
            <a:round/>
          </a:ln>
        </p:spPr>
        <p:style>
          <a:lnRef idx="0"/>
          <a:fillRef idx="0"/>
          <a:effectRef idx="0"/>
          <a:fontRef idx="minor"/>
        </p:style>
      </p:sp>
      <p:pic>
        <p:nvPicPr>
          <p:cNvPr id="122" name="" descr=""/>
          <p:cNvPicPr/>
          <p:nvPr/>
        </p:nvPicPr>
        <p:blipFill>
          <a:blip r:embed="rId4"/>
          <a:stretch/>
        </p:blipFill>
        <p:spPr>
          <a:xfrm>
            <a:off x="914400" y="4574880"/>
            <a:ext cx="3656880" cy="2349360"/>
          </a:xfrm>
          <a:prstGeom prst="rect">
            <a:avLst/>
          </a:prstGeom>
          <a:ln>
            <a:noFill/>
          </a:ln>
        </p:spPr>
      </p:pic>
      <p:pic>
        <p:nvPicPr>
          <p:cNvPr id="123" name="" descr=""/>
          <p:cNvPicPr/>
          <p:nvPr/>
        </p:nvPicPr>
        <p:blipFill>
          <a:blip r:embed="rId5"/>
          <a:stretch/>
        </p:blipFill>
        <p:spPr>
          <a:xfrm>
            <a:off x="5513760" y="4559400"/>
            <a:ext cx="3656880" cy="2349360"/>
          </a:xfrm>
          <a:prstGeom prst="rect">
            <a:avLst/>
          </a:prstGeom>
          <a:ln>
            <a:noFill/>
          </a:ln>
        </p:spPr>
      </p:pic>
      <p:sp>
        <p:nvSpPr>
          <p:cNvPr id="124" name="CustomShape 6"/>
          <p:cNvSpPr/>
          <p:nvPr/>
        </p:nvSpPr>
        <p:spPr>
          <a:xfrm>
            <a:off x="1737360" y="2013480"/>
            <a:ext cx="1362600" cy="820440"/>
          </a:xfrm>
          <a:prstGeom prst="ellipse">
            <a:avLst/>
          </a:prstGeom>
          <a:noFill/>
          <a:ln w="36720">
            <a:solidFill>
              <a:srgbClr val="83caff"/>
            </a:solidFill>
            <a:round/>
          </a:ln>
        </p:spPr>
        <p:style>
          <a:lnRef idx="0"/>
          <a:fillRef idx="0"/>
          <a:effectRef idx="0"/>
          <a:fontRef idx="minor"/>
        </p:style>
      </p:sp>
      <p:sp>
        <p:nvSpPr>
          <p:cNvPr id="125" name="CustomShape 7"/>
          <p:cNvSpPr/>
          <p:nvPr/>
        </p:nvSpPr>
        <p:spPr>
          <a:xfrm>
            <a:off x="4995360" y="1975680"/>
            <a:ext cx="1362600" cy="820440"/>
          </a:xfrm>
          <a:prstGeom prst="ellipse">
            <a:avLst/>
          </a:prstGeom>
          <a:noFill/>
          <a:ln w="36720">
            <a:solidFill>
              <a:srgbClr val="83caff"/>
            </a:solidFill>
            <a:round/>
          </a:ln>
        </p:spPr>
        <p:style>
          <a:lnRef idx="0"/>
          <a:fillRef idx="0"/>
          <a:effectRef idx="0"/>
          <a:fontRef idx="minor"/>
        </p:style>
      </p:sp>
      <p:sp>
        <p:nvSpPr>
          <p:cNvPr id="126" name="CustomShape 8"/>
          <p:cNvSpPr/>
          <p:nvPr/>
        </p:nvSpPr>
        <p:spPr>
          <a:xfrm>
            <a:off x="2011680" y="34722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27" name="CustomShape 9"/>
          <p:cNvSpPr/>
          <p:nvPr/>
        </p:nvSpPr>
        <p:spPr>
          <a:xfrm>
            <a:off x="852120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4"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20160103 @ 0719</a:t>
            </a:r>
            <a:endParaRPr/>
          </a:p>
        </p:txBody>
      </p:sp>
      <p:sp>
        <p:nvSpPr>
          <p:cNvPr id="495"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496" name="" descr=""/>
          <p:cNvPicPr/>
          <p:nvPr/>
        </p:nvPicPr>
        <p:blipFill>
          <a:blip r:embed="rId1"/>
          <a:stretch/>
        </p:blipFill>
        <p:spPr>
          <a:xfrm>
            <a:off x="901800" y="4590720"/>
            <a:ext cx="3656880" cy="2349360"/>
          </a:xfrm>
          <a:prstGeom prst="rect">
            <a:avLst/>
          </a:prstGeom>
          <a:ln>
            <a:noFill/>
          </a:ln>
        </p:spPr>
      </p:pic>
      <p:pic>
        <p:nvPicPr>
          <p:cNvPr id="497" name="" descr=""/>
          <p:cNvPicPr/>
          <p:nvPr/>
        </p:nvPicPr>
        <p:blipFill>
          <a:blip r:embed="rId2"/>
          <a:stretch/>
        </p:blipFill>
        <p:spPr>
          <a:xfrm>
            <a:off x="5486400" y="4599360"/>
            <a:ext cx="3656880" cy="2349360"/>
          </a:xfrm>
          <a:prstGeom prst="rect">
            <a:avLst/>
          </a:prstGeom>
          <a:ln>
            <a:noFill/>
          </a:ln>
        </p:spPr>
      </p:pic>
      <p:pic>
        <p:nvPicPr>
          <p:cNvPr id="498" name="" descr=""/>
          <p:cNvPicPr/>
          <p:nvPr/>
        </p:nvPicPr>
        <p:blipFill>
          <a:blip r:embed="rId3"/>
          <a:stretch/>
        </p:blipFill>
        <p:spPr>
          <a:xfrm>
            <a:off x="182880" y="1499760"/>
            <a:ext cx="3199680" cy="2888640"/>
          </a:xfrm>
          <a:prstGeom prst="rect">
            <a:avLst/>
          </a:prstGeom>
          <a:ln>
            <a:noFill/>
          </a:ln>
        </p:spPr>
      </p:pic>
      <p:pic>
        <p:nvPicPr>
          <p:cNvPr id="499" name="" descr=""/>
          <p:cNvPicPr/>
          <p:nvPr/>
        </p:nvPicPr>
        <p:blipFill>
          <a:blip r:embed="rId4"/>
          <a:stretch/>
        </p:blipFill>
        <p:spPr>
          <a:xfrm>
            <a:off x="3474720" y="1499760"/>
            <a:ext cx="3199680" cy="2888640"/>
          </a:xfrm>
          <a:prstGeom prst="rect">
            <a:avLst/>
          </a:prstGeom>
          <a:ln>
            <a:noFill/>
          </a:ln>
        </p:spPr>
      </p:pic>
      <p:pic>
        <p:nvPicPr>
          <p:cNvPr id="500" name="" descr=""/>
          <p:cNvPicPr/>
          <p:nvPr/>
        </p:nvPicPr>
        <p:blipFill>
          <a:blip r:embed="rId5"/>
          <a:stretch/>
        </p:blipFill>
        <p:spPr>
          <a:xfrm>
            <a:off x="6766560" y="1499760"/>
            <a:ext cx="3199680" cy="2888640"/>
          </a:xfrm>
          <a:prstGeom prst="rect">
            <a:avLst/>
          </a:prstGeom>
          <a:ln>
            <a:noFill/>
          </a:ln>
        </p:spPr>
      </p:pic>
      <p:sp>
        <p:nvSpPr>
          <p:cNvPr id="501" name="CustomShape 3"/>
          <p:cNvSpPr/>
          <p:nvPr/>
        </p:nvSpPr>
        <p:spPr>
          <a:xfrm rot="19200000">
            <a:off x="469440" y="2128680"/>
            <a:ext cx="1362600" cy="820440"/>
          </a:xfrm>
          <a:prstGeom prst="ellipse">
            <a:avLst/>
          </a:prstGeom>
          <a:noFill/>
          <a:ln w="36720">
            <a:solidFill>
              <a:srgbClr val="83caff"/>
            </a:solidFill>
            <a:round/>
          </a:ln>
        </p:spPr>
        <p:style>
          <a:lnRef idx="0"/>
          <a:fillRef idx="0"/>
          <a:effectRef idx="0"/>
          <a:fontRef idx="minor"/>
        </p:style>
      </p:sp>
      <p:sp>
        <p:nvSpPr>
          <p:cNvPr id="502" name="CustomShape 4"/>
          <p:cNvSpPr/>
          <p:nvPr/>
        </p:nvSpPr>
        <p:spPr>
          <a:xfrm rot="21582600">
            <a:off x="2104560" y="183276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503" name="CustomShape 5"/>
          <p:cNvSpPr/>
          <p:nvPr/>
        </p:nvSpPr>
        <p:spPr>
          <a:xfrm>
            <a:off x="27432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504" name="CustomShape 6"/>
          <p:cNvSpPr/>
          <p:nvPr/>
        </p:nvSpPr>
        <p:spPr>
          <a:xfrm rot="19200000">
            <a:off x="3761280" y="2079360"/>
            <a:ext cx="1362600" cy="820440"/>
          </a:xfrm>
          <a:prstGeom prst="ellipse">
            <a:avLst/>
          </a:prstGeom>
          <a:noFill/>
          <a:ln w="36720">
            <a:solidFill>
              <a:srgbClr val="83caff"/>
            </a:solidFill>
            <a:round/>
          </a:ln>
        </p:spPr>
        <p:style>
          <a:lnRef idx="0"/>
          <a:fillRef idx="0"/>
          <a:effectRef idx="0"/>
          <a:fontRef idx="minor"/>
        </p:style>
      </p:sp>
      <p:sp>
        <p:nvSpPr>
          <p:cNvPr id="505" name="CustomShape 7"/>
          <p:cNvSpPr/>
          <p:nvPr/>
        </p:nvSpPr>
        <p:spPr>
          <a:xfrm rot="21582600">
            <a:off x="3658680" y="338472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506" name="CustomShape 8"/>
          <p:cNvSpPr/>
          <p:nvPr/>
        </p:nvSpPr>
        <p:spPr>
          <a:xfrm>
            <a:off x="687564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
        <p:nvSpPr>
          <p:cNvPr id="507" name="CustomShape 9"/>
          <p:cNvSpPr/>
          <p:nvPr/>
        </p:nvSpPr>
        <p:spPr>
          <a:xfrm rot="19200000">
            <a:off x="7035840" y="2079360"/>
            <a:ext cx="1362600" cy="820440"/>
          </a:xfrm>
          <a:prstGeom prst="ellipse">
            <a:avLst/>
          </a:prstGeom>
          <a:noFill/>
          <a:ln w="36720">
            <a:solidFill>
              <a:srgbClr val="83caff"/>
            </a:solidFill>
            <a:round/>
          </a:ln>
        </p:spPr>
        <p:style>
          <a:lnRef idx="0"/>
          <a:fillRef idx="0"/>
          <a:effectRef idx="0"/>
          <a:fontRef idx="minor"/>
        </p:style>
      </p:sp>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8"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20160614 @ 0535</a:t>
            </a:r>
            <a:endParaRPr/>
          </a:p>
        </p:txBody>
      </p:sp>
      <p:sp>
        <p:nvSpPr>
          <p:cNvPr id="509"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510" name="" descr=""/>
          <p:cNvPicPr/>
          <p:nvPr/>
        </p:nvPicPr>
        <p:blipFill>
          <a:blip r:embed="rId1"/>
          <a:stretch/>
        </p:blipFill>
        <p:spPr>
          <a:xfrm>
            <a:off x="901800" y="4590720"/>
            <a:ext cx="3656880" cy="2349360"/>
          </a:xfrm>
          <a:prstGeom prst="rect">
            <a:avLst/>
          </a:prstGeom>
          <a:ln>
            <a:noFill/>
          </a:ln>
        </p:spPr>
      </p:pic>
      <p:pic>
        <p:nvPicPr>
          <p:cNvPr id="511" name="" descr=""/>
          <p:cNvPicPr/>
          <p:nvPr/>
        </p:nvPicPr>
        <p:blipFill>
          <a:blip r:embed="rId2"/>
          <a:stretch/>
        </p:blipFill>
        <p:spPr>
          <a:xfrm>
            <a:off x="5486400" y="4599360"/>
            <a:ext cx="3656880" cy="2349360"/>
          </a:xfrm>
          <a:prstGeom prst="rect">
            <a:avLst/>
          </a:prstGeom>
          <a:ln>
            <a:noFill/>
          </a:ln>
        </p:spPr>
      </p:pic>
      <p:pic>
        <p:nvPicPr>
          <p:cNvPr id="512" name="" descr=""/>
          <p:cNvPicPr/>
          <p:nvPr/>
        </p:nvPicPr>
        <p:blipFill>
          <a:blip r:embed="rId3"/>
          <a:stretch/>
        </p:blipFill>
        <p:spPr>
          <a:xfrm>
            <a:off x="182880" y="1499760"/>
            <a:ext cx="3199680" cy="2888640"/>
          </a:xfrm>
          <a:prstGeom prst="rect">
            <a:avLst/>
          </a:prstGeom>
          <a:ln>
            <a:noFill/>
          </a:ln>
        </p:spPr>
      </p:pic>
      <p:pic>
        <p:nvPicPr>
          <p:cNvPr id="513" name="" descr=""/>
          <p:cNvPicPr/>
          <p:nvPr/>
        </p:nvPicPr>
        <p:blipFill>
          <a:blip r:embed="rId4"/>
          <a:stretch/>
        </p:blipFill>
        <p:spPr>
          <a:xfrm>
            <a:off x="3474720" y="1499760"/>
            <a:ext cx="3199680" cy="2888640"/>
          </a:xfrm>
          <a:prstGeom prst="rect">
            <a:avLst/>
          </a:prstGeom>
          <a:ln>
            <a:noFill/>
          </a:ln>
        </p:spPr>
      </p:pic>
      <p:pic>
        <p:nvPicPr>
          <p:cNvPr id="514" name="" descr=""/>
          <p:cNvPicPr/>
          <p:nvPr/>
        </p:nvPicPr>
        <p:blipFill>
          <a:blip r:embed="rId5"/>
          <a:stretch/>
        </p:blipFill>
        <p:spPr>
          <a:xfrm>
            <a:off x="6766560" y="1499760"/>
            <a:ext cx="3199680" cy="2888640"/>
          </a:xfrm>
          <a:prstGeom prst="rect">
            <a:avLst/>
          </a:prstGeom>
          <a:ln>
            <a:noFill/>
          </a:ln>
        </p:spPr>
      </p:pic>
      <p:sp>
        <p:nvSpPr>
          <p:cNvPr id="515" name="CustomShape 3"/>
          <p:cNvSpPr/>
          <p:nvPr/>
        </p:nvSpPr>
        <p:spPr>
          <a:xfrm rot="17700000">
            <a:off x="853200" y="2209320"/>
            <a:ext cx="1362600" cy="820440"/>
          </a:xfrm>
          <a:prstGeom prst="ellipse">
            <a:avLst/>
          </a:prstGeom>
          <a:noFill/>
          <a:ln w="36720">
            <a:solidFill>
              <a:srgbClr val="83caff"/>
            </a:solidFill>
            <a:round/>
          </a:ln>
        </p:spPr>
        <p:style>
          <a:lnRef idx="0"/>
          <a:fillRef idx="0"/>
          <a:effectRef idx="0"/>
          <a:fontRef idx="minor"/>
        </p:style>
      </p:sp>
      <p:sp>
        <p:nvSpPr>
          <p:cNvPr id="516" name="CustomShape 4"/>
          <p:cNvSpPr/>
          <p:nvPr/>
        </p:nvSpPr>
        <p:spPr>
          <a:xfrm rot="21582600">
            <a:off x="2106000" y="174132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517" name="CustomShape 5"/>
          <p:cNvSpPr/>
          <p:nvPr/>
        </p:nvSpPr>
        <p:spPr>
          <a:xfrm>
            <a:off x="210312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518" name="CustomShape 6"/>
          <p:cNvSpPr/>
          <p:nvPr/>
        </p:nvSpPr>
        <p:spPr>
          <a:xfrm rot="17700000">
            <a:off x="4141440" y="2221560"/>
            <a:ext cx="1362600" cy="820440"/>
          </a:xfrm>
          <a:prstGeom prst="ellipse">
            <a:avLst/>
          </a:prstGeom>
          <a:noFill/>
          <a:ln w="36720">
            <a:solidFill>
              <a:srgbClr val="83caff"/>
            </a:solidFill>
            <a:round/>
          </a:ln>
        </p:spPr>
        <p:style>
          <a:lnRef idx="0"/>
          <a:fillRef idx="0"/>
          <a:effectRef idx="0"/>
          <a:fontRef idx="minor"/>
        </p:style>
      </p:sp>
      <p:sp>
        <p:nvSpPr>
          <p:cNvPr id="519" name="CustomShape 7"/>
          <p:cNvSpPr/>
          <p:nvPr/>
        </p:nvSpPr>
        <p:spPr>
          <a:xfrm rot="21582600">
            <a:off x="557856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520" name="CustomShape 8"/>
          <p:cNvSpPr/>
          <p:nvPr/>
        </p:nvSpPr>
        <p:spPr>
          <a:xfrm>
            <a:off x="8686800" y="33811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
        <p:nvSpPr>
          <p:cNvPr id="521" name="CustomShape 9"/>
          <p:cNvSpPr/>
          <p:nvPr/>
        </p:nvSpPr>
        <p:spPr>
          <a:xfrm rot="17700000">
            <a:off x="7436880" y="2181600"/>
            <a:ext cx="1362600" cy="820440"/>
          </a:xfrm>
          <a:prstGeom prst="ellipse">
            <a:avLst/>
          </a:prstGeom>
          <a:noFill/>
          <a:ln w="36720">
            <a:solidFill>
              <a:srgbClr val="83caff"/>
            </a:solidFill>
            <a:round/>
          </a:ln>
        </p:spPr>
        <p:style>
          <a:lnRef idx="0"/>
          <a:fillRef idx="0"/>
          <a:effectRef idx="0"/>
          <a:fontRef idx="minor"/>
        </p:style>
      </p:sp>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2"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20160617 @ 1943</a:t>
            </a:r>
            <a:endParaRPr/>
          </a:p>
        </p:txBody>
      </p:sp>
      <p:sp>
        <p:nvSpPr>
          <p:cNvPr id="523"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524" name="" descr=""/>
          <p:cNvPicPr/>
          <p:nvPr/>
        </p:nvPicPr>
        <p:blipFill>
          <a:blip r:embed="rId1"/>
          <a:stretch/>
        </p:blipFill>
        <p:spPr>
          <a:xfrm>
            <a:off x="901800" y="4590720"/>
            <a:ext cx="3656880" cy="2349360"/>
          </a:xfrm>
          <a:prstGeom prst="rect">
            <a:avLst/>
          </a:prstGeom>
          <a:ln>
            <a:noFill/>
          </a:ln>
        </p:spPr>
      </p:pic>
      <p:pic>
        <p:nvPicPr>
          <p:cNvPr id="525" name="" descr=""/>
          <p:cNvPicPr/>
          <p:nvPr/>
        </p:nvPicPr>
        <p:blipFill>
          <a:blip r:embed="rId2"/>
          <a:stretch/>
        </p:blipFill>
        <p:spPr>
          <a:xfrm>
            <a:off x="5486400" y="4599360"/>
            <a:ext cx="3656880" cy="2349360"/>
          </a:xfrm>
          <a:prstGeom prst="rect">
            <a:avLst/>
          </a:prstGeom>
          <a:ln>
            <a:noFill/>
          </a:ln>
        </p:spPr>
      </p:pic>
      <p:pic>
        <p:nvPicPr>
          <p:cNvPr id="526" name="" descr=""/>
          <p:cNvPicPr/>
          <p:nvPr/>
        </p:nvPicPr>
        <p:blipFill>
          <a:blip r:embed="rId3"/>
          <a:stretch/>
        </p:blipFill>
        <p:spPr>
          <a:xfrm>
            <a:off x="182880" y="1499760"/>
            <a:ext cx="3199680" cy="2888640"/>
          </a:xfrm>
          <a:prstGeom prst="rect">
            <a:avLst/>
          </a:prstGeom>
          <a:ln>
            <a:noFill/>
          </a:ln>
        </p:spPr>
      </p:pic>
      <p:pic>
        <p:nvPicPr>
          <p:cNvPr id="527" name="" descr=""/>
          <p:cNvPicPr/>
          <p:nvPr/>
        </p:nvPicPr>
        <p:blipFill>
          <a:blip r:embed="rId4"/>
          <a:stretch/>
        </p:blipFill>
        <p:spPr>
          <a:xfrm>
            <a:off x="3474720" y="1499760"/>
            <a:ext cx="3199680" cy="2888640"/>
          </a:xfrm>
          <a:prstGeom prst="rect">
            <a:avLst/>
          </a:prstGeom>
          <a:ln>
            <a:noFill/>
          </a:ln>
        </p:spPr>
      </p:pic>
      <p:pic>
        <p:nvPicPr>
          <p:cNvPr id="528" name="" descr=""/>
          <p:cNvPicPr/>
          <p:nvPr/>
        </p:nvPicPr>
        <p:blipFill>
          <a:blip r:embed="rId5"/>
          <a:stretch/>
        </p:blipFill>
        <p:spPr>
          <a:xfrm>
            <a:off x="6766560" y="1499760"/>
            <a:ext cx="3199680" cy="2888640"/>
          </a:xfrm>
          <a:prstGeom prst="rect">
            <a:avLst/>
          </a:prstGeom>
          <a:ln>
            <a:noFill/>
          </a:ln>
        </p:spPr>
      </p:pic>
      <p:sp>
        <p:nvSpPr>
          <p:cNvPr id="529" name="CustomShape 3"/>
          <p:cNvSpPr/>
          <p:nvPr/>
        </p:nvSpPr>
        <p:spPr>
          <a:xfrm>
            <a:off x="1371600" y="2196720"/>
            <a:ext cx="1362600" cy="820440"/>
          </a:xfrm>
          <a:prstGeom prst="ellipse">
            <a:avLst/>
          </a:prstGeom>
          <a:noFill/>
          <a:ln w="36720">
            <a:solidFill>
              <a:srgbClr val="83caff"/>
            </a:solidFill>
            <a:round/>
          </a:ln>
        </p:spPr>
        <p:style>
          <a:lnRef idx="0"/>
          <a:fillRef idx="0"/>
          <a:effectRef idx="0"/>
          <a:fontRef idx="minor"/>
        </p:style>
      </p:sp>
      <p:sp>
        <p:nvSpPr>
          <p:cNvPr id="530" name="CustomShape 4"/>
          <p:cNvSpPr/>
          <p:nvPr/>
        </p:nvSpPr>
        <p:spPr>
          <a:xfrm rot="21582600">
            <a:off x="368640" y="173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531" name="CustomShape 5"/>
          <p:cNvSpPr/>
          <p:nvPr/>
        </p:nvSpPr>
        <p:spPr>
          <a:xfrm>
            <a:off x="2120760" y="34725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532" name="CustomShape 6"/>
          <p:cNvSpPr/>
          <p:nvPr/>
        </p:nvSpPr>
        <p:spPr>
          <a:xfrm>
            <a:off x="4580640" y="2196720"/>
            <a:ext cx="1362600" cy="820440"/>
          </a:xfrm>
          <a:prstGeom prst="ellipse">
            <a:avLst/>
          </a:prstGeom>
          <a:noFill/>
          <a:ln w="36720">
            <a:solidFill>
              <a:srgbClr val="83caff"/>
            </a:solidFill>
            <a:round/>
          </a:ln>
        </p:spPr>
        <p:style>
          <a:lnRef idx="0"/>
          <a:fillRef idx="0"/>
          <a:effectRef idx="0"/>
          <a:fontRef idx="minor"/>
        </p:style>
      </p:sp>
      <p:sp>
        <p:nvSpPr>
          <p:cNvPr id="533" name="CustomShape 7"/>
          <p:cNvSpPr/>
          <p:nvPr/>
        </p:nvSpPr>
        <p:spPr>
          <a:xfrm rot="21582600">
            <a:off x="5670000" y="338724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534" name="CustomShape 8"/>
          <p:cNvSpPr/>
          <p:nvPr/>
        </p:nvSpPr>
        <p:spPr>
          <a:xfrm>
            <a:off x="7872480" y="2196720"/>
            <a:ext cx="1362600" cy="820440"/>
          </a:xfrm>
          <a:prstGeom prst="ellipse">
            <a:avLst/>
          </a:prstGeom>
          <a:noFill/>
          <a:ln w="36720">
            <a:solidFill>
              <a:srgbClr val="83caff"/>
            </a:solidFill>
            <a:round/>
          </a:ln>
        </p:spPr>
        <p:style>
          <a:lnRef idx="0"/>
          <a:fillRef idx="0"/>
          <a:effectRef idx="0"/>
          <a:fontRef idx="minor"/>
        </p:style>
      </p:sp>
      <p:sp>
        <p:nvSpPr>
          <p:cNvPr id="535" name="CustomShape 9"/>
          <p:cNvSpPr/>
          <p:nvPr/>
        </p:nvSpPr>
        <p:spPr>
          <a:xfrm>
            <a:off x="868680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6"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20160625 @ 0219</a:t>
            </a:r>
            <a:endParaRPr/>
          </a:p>
        </p:txBody>
      </p:sp>
      <p:sp>
        <p:nvSpPr>
          <p:cNvPr id="537"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538" name="" descr=""/>
          <p:cNvPicPr/>
          <p:nvPr/>
        </p:nvPicPr>
        <p:blipFill>
          <a:blip r:embed="rId1"/>
          <a:stretch/>
        </p:blipFill>
        <p:spPr>
          <a:xfrm>
            <a:off x="901800" y="4590720"/>
            <a:ext cx="3656880" cy="2349360"/>
          </a:xfrm>
          <a:prstGeom prst="rect">
            <a:avLst/>
          </a:prstGeom>
          <a:ln>
            <a:noFill/>
          </a:ln>
        </p:spPr>
      </p:pic>
      <p:pic>
        <p:nvPicPr>
          <p:cNvPr id="539" name="" descr=""/>
          <p:cNvPicPr/>
          <p:nvPr/>
        </p:nvPicPr>
        <p:blipFill>
          <a:blip r:embed="rId2"/>
          <a:stretch/>
        </p:blipFill>
        <p:spPr>
          <a:xfrm>
            <a:off x="5486400" y="4599360"/>
            <a:ext cx="3656880" cy="2349360"/>
          </a:xfrm>
          <a:prstGeom prst="rect">
            <a:avLst/>
          </a:prstGeom>
          <a:ln>
            <a:noFill/>
          </a:ln>
        </p:spPr>
      </p:pic>
      <p:pic>
        <p:nvPicPr>
          <p:cNvPr id="540" name="" descr=""/>
          <p:cNvPicPr/>
          <p:nvPr/>
        </p:nvPicPr>
        <p:blipFill>
          <a:blip r:embed="rId3"/>
          <a:stretch/>
        </p:blipFill>
        <p:spPr>
          <a:xfrm>
            <a:off x="182880" y="1499760"/>
            <a:ext cx="3199680" cy="2888640"/>
          </a:xfrm>
          <a:prstGeom prst="rect">
            <a:avLst/>
          </a:prstGeom>
          <a:ln>
            <a:noFill/>
          </a:ln>
        </p:spPr>
      </p:pic>
      <p:pic>
        <p:nvPicPr>
          <p:cNvPr id="541" name="" descr=""/>
          <p:cNvPicPr/>
          <p:nvPr/>
        </p:nvPicPr>
        <p:blipFill>
          <a:blip r:embed="rId4"/>
          <a:stretch/>
        </p:blipFill>
        <p:spPr>
          <a:xfrm>
            <a:off x="3474720" y="1499760"/>
            <a:ext cx="3199680" cy="2888640"/>
          </a:xfrm>
          <a:prstGeom prst="rect">
            <a:avLst/>
          </a:prstGeom>
          <a:ln>
            <a:noFill/>
          </a:ln>
        </p:spPr>
      </p:pic>
      <p:pic>
        <p:nvPicPr>
          <p:cNvPr id="542" name="" descr=""/>
          <p:cNvPicPr/>
          <p:nvPr/>
        </p:nvPicPr>
        <p:blipFill>
          <a:blip r:embed="rId5"/>
          <a:stretch/>
        </p:blipFill>
        <p:spPr>
          <a:xfrm>
            <a:off x="6766560" y="1499760"/>
            <a:ext cx="3199680" cy="2888640"/>
          </a:xfrm>
          <a:prstGeom prst="rect">
            <a:avLst/>
          </a:prstGeom>
          <a:ln>
            <a:noFill/>
          </a:ln>
        </p:spPr>
      </p:pic>
      <p:sp>
        <p:nvSpPr>
          <p:cNvPr id="543" name="CustomShape 3"/>
          <p:cNvSpPr/>
          <p:nvPr/>
        </p:nvSpPr>
        <p:spPr>
          <a:xfrm>
            <a:off x="740160" y="2194560"/>
            <a:ext cx="1362600" cy="820440"/>
          </a:xfrm>
          <a:prstGeom prst="ellipse">
            <a:avLst/>
          </a:prstGeom>
          <a:noFill/>
          <a:ln w="36720">
            <a:solidFill>
              <a:srgbClr val="83caff"/>
            </a:solidFill>
            <a:round/>
          </a:ln>
        </p:spPr>
        <p:style>
          <a:lnRef idx="0"/>
          <a:fillRef idx="0"/>
          <a:effectRef idx="0"/>
          <a:fontRef idx="minor"/>
        </p:style>
      </p:sp>
      <p:sp>
        <p:nvSpPr>
          <p:cNvPr id="544" name="CustomShape 4"/>
          <p:cNvSpPr/>
          <p:nvPr/>
        </p:nvSpPr>
        <p:spPr>
          <a:xfrm rot="21582600">
            <a:off x="275760" y="329292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545" name="CustomShape 5"/>
          <p:cNvSpPr/>
          <p:nvPr/>
        </p:nvSpPr>
        <p:spPr>
          <a:xfrm>
            <a:off x="210312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546" name="CustomShape 6"/>
          <p:cNvSpPr/>
          <p:nvPr/>
        </p:nvSpPr>
        <p:spPr>
          <a:xfrm>
            <a:off x="4032000" y="2196720"/>
            <a:ext cx="1362600" cy="820440"/>
          </a:xfrm>
          <a:prstGeom prst="ellipse">
            <a:avLst/>
          </a:prstGeom>
          <a:noFill/>
          <a:ln w="36720">
            <a:solidFill>
              <a:srgbClr val="83caff"/>
            </a:solidFill>
            <a:round/>
          </a:ln>
        </p:spPr>
        <p:style>
          <a:lnRef idx="0"/>
          <a:fillRef idx="0"/>
          <a:effectRef idx="0"/>
          <a:fontRef idx="minor"/>
        </p:style>
      </p:sp>
      <p:sp>
        <p:nvSpPr>
          <p:cNvPr id="547" name="CustomShape 7"/>
          <p:cNvSpPr/>
          <p:nvPr/>
        </p:nvSpPr>
        <p:spPr>
          <a:xfrm rot="21582600">
            <a:off x="5578560" y="347616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548" name="CustomShape 8"/>
          <p:cNvSpPr/>
          <p:nvPr/>
        </p:nvSpPr>
        <p:spPr>
          <a:xfrm>
            <a:off x="7323840" y="2196720"/>
            <a:ext cx="1362600" cy="820440"/>
          </a:xfrm>
          <a:prstGeom prst="ellipse">
            <a:avLst/>
          </a:prstGeom>
          <a:noFill/>
          <a:ln w="36720">
            <a:solidFill>
              <a:srgbClr val="83caff"/>
            </a:solidFill>
            <a:round/>
          </a:ln>
        </p:spPr>
        <p:style>
          <a:lnRef idx="0"/>
          <a:fillRef idx="0"/>
          <a:effectRef idx="0"/>
          <a:fontRef idx="minor"/>
        </p:style>
      </p:sp>
      <p:sp>
        <p:nvSpPr>
          <p:cNvPr id="549" name="CustomShape 9"/>
          <p:cNvSpPr/>
          <p:nvPr/>
        </p:nvSpPr>
        <p:spPr>
          <a:xfrm>
            <a:off x="8613000" y="34725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0" name="CustomShape 1"/>
          <p:cNvSpPr/>
          <p:nvPr/>
        </p:nvSpPr>
        <p:spPr>
          <a:xfrm>
            <a:off x="1908000" y="487440"/>
            <a:ext cx="6398640" cy="91224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20160625 @ 0219</a:t>
            </a:r>
            <a:endParaRPr/>
          </a:p>
        </p:txBody>
      </p:sp>
      <p:sp>
        <p:nvSpPr>
          <p:cNvPr id="551" name="CustomShape 2"/>
          <p:cNvSpPr/>
          <p:nvPr/>
        </p:nvSpPr>
        <p:spPr>
          <a:xfrm rot="21582600">
            <a:off x="3292920" y="1599840"/>
            <a:ext cx="996120" cy="496080"/>
          </a:xfrm>
          <a:prstGeom prst="rect">
            <a:avLst/>
          </a:prstGeom>
          <a:noFill/>
          <a:ln>
            <a:noFill/>
          </a:ln>
        </p:spPr>
        <p:style>
          <a:lnRef idx="0"/>
          <a:fillRef idx="0"/>
          <a:effectRef idx="0"/>
          <a:fontRef idx="minor"/>
        </p:style>
      </p:sp>
      <p:sp>
        <p:nvSpPr>
          <p:cNvPr id="552" name="CustomShape 3"/>
          <p:cNvSpPr/>
          <p:nvPr/>
        </p:nvSpPr>
        <p:spPr>
          <a:xfrm rot="21582600">
            <a:off x="1464480" y="185400"/>
            <a:ext cx="725760" cy="63252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553" name="CustomShape 4"/>
          <p:cNvSpPr/>
          <p:nvPr/>
        </p:nvSpPr>
        <p:spPr>
          <a:xfrm rot="21582600">
            <a:off x="5487480" y="277920"/>
            <a:ext cx="545760" cy="45072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554" name="CustomShape 5"/>
          <p:cNvSpPr/>
          <p:nvPr/>
        </p:nvSpPr>
        <p:spPr>
          <a:xfrm>
            <a:off x="8138160" y="276120"/>
            <a:ext cx="1361880" cy="819720"/>
          </a:xfrm>
          <a:prstGeom prst="ellipse">
            <a:avLst/>
          </a:prstGeom>
          <a:noFill/>
          <a:ln w="36720">
            <a:solidFill>
              <a:srgbClr val="83caff"/>
            </a:solidFill>
            <a:round/>
          </a:ln>
        </p:spPr>
        <p:style>
          <a:lnRef idx="0"/>
          <a:fillRef idx="0"/>
          <a:effectRef idx="0"/>
          <a:fontRef idx="minor"/>
        </p:style>
      </p:sp>
      <p:sp>
        <p:nvSpPr>
          <p:cNvPr id="555" name="CustomShape 6"/>
          <p:cNvSpPr/>
          <p:nvPr/>
        </p:nvSpPr>
        <p:spPr>
          <a:xfrm>
            <a:off x="4023360" y="274320"/>
            <a:ext cx="1361880" cy="819720"/>
          </a:xfrm>
          <a:prstGeom prst="ellipse">
            <a:avLst/>
          </a:prstGeom>
          <a:noFill/>
          <a:ln w="36720">
            <a:solidFill>
              <a:srgbClr val="83caff"/>
            </a:solidFill>
            <a:round/>
          </a:ln>
        </p:spPr>
        <p:style>
          <a:lnRef idx="0"/>
          <a:fillRef idx="0"/>
          <a:effectRef idx="0"/>
          <a:fontRef idx="minor"/>
        </p:style>
      </p:sp>
      <p:sp>
        <p:nvSpPr>
          <p:cNvPr id="556" name="CustomShape 7"/>
          <p:cNvSpPr/>
          <p:nvPr/>
        </p:nvSpPr>
        <p:spPr>
          <a:xfrm>
            <a:off x="2743200" y="182880"/>
            <a:ext cx="804240" cy="45828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557" name="CustomShape 8"/>
          <p:cNvSpPr/>
          <p:nvPr/>
        </p:nvSpPr>
        <p:spPr>
          <a:xfrm>
            <a:off x="7315200" y="276120"/>
            <a:ext cx="804240" cy="45828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pic>
        <p:nvPicPr>
          <p:cNvPr id="558" name="" descr=""/>
          <p:cNvPicPr/>
          <p:nvPr/>
        </p:nvPicPr>
        <p:blipFill>
          <a:blip r:embed="rId1"/>
          <a:stretch/>
        </p:blipFill>
        <p:spPr>
          <a:xfrm>
            <a:off x="901800" y="4590720"/>
            <a:ext cx="3656160" cy="2348640"/>
          </a:xfrm>
          <a:prstGeom prst="rect">
            <a:avLst/>
          </a:prstGeom>
          <a:ln>
            <a:noFill/>
          </a:ln>
        </p:spPr>
      </p:pic>
      <p:pic>
        <p:nvPicPr>
          <p:cNvPr id="559" name="" descr=""/>
          <p:cNvPicPr/>
          <p:nvPr/>
        </p:nvPicPr>
        <p:blipFill>
          <a:blip r:embed="rId2"/>
          <a:stretch/>
        </p:blipFill>
        <p:spPr>
          <a:xfrm>
            <a:off x="5486400" y="4599360"/>
            <a:ext cx="3656160" cy="2348640"/>
          </a:xfrm>
          <a:prstGeom prst="rect">
            <a:avLst/>
          </a:prstGeom>
          <a:ln>
            <a:noFill/>
          </a:ln>
        </p:spPr>
      </p:pic>
      <p:pic>
        <p:nvPicPr>
          <p:cNvPr id="560" name="" descr=""/>
          <p:cNvPicPr/>
          <p:nvPr/>
        </p:nvPicPr>
        <p:blipFill>
          <a:blip r:embed="rId3"/>
          <a:stretch/>
        </p:blipFill>
        <p:spPr>
          <a:xfrm>
            <a:off x="182880" y="1499760"/>
            <a:ext cx="3198960" cy="2887920"/>
          </a:xfrm>
          <a:prstGeom prst="rect">
            <a:avLst/>
          </a:prstGeom>
          <a:ln>
            <a:noFill/>
          </a:ln>
        </p:spPr>
      </p:pic>
      <p:pic>
        <p:nvPicPr>
          <p:cNvPr id="561" name="" descr=""/>
          <p:cNvPicPr/>
          <p:nvPr/>
        </p:nvPicPr>
        <p:blipFill>
          <a:blip r:embed="rId4"/>
          <a:stretch/>
        </p:blipFill>
        <p:spPr>
          <a:xfrm>
            <a:off x="3474720" y="1499760"/>
            <a:ext cx="3198960" cy="2887920"/>
          </a:xfrm>
          <a:prstGeom prst="rect">
            <a:avLst/>
          </a:prstGeom>
          <a:ln>
            <a:noFill/>
          </a:ln>
        </p:spPr>
      </p:pic>
      <p:pic>
        <p:nvPicPr>
          <p:cNvPr id="562" name="" descr=""/>
          <p:cNvPicPr/>
          <p:nvPr/>
        </p:nvPicPr>
        <p:blipFill>
          <a:blip r:embed="rId5"/>
          <a:stretch/>
        </p:blipFill>
        <p:spPr>
          <a:xfrm>
            <a:off x="6766560" y="1499760"/>
            <a:ext cx="3198960" cy="2887920"/>
          </a:xfrm>
          <a:prstGeom prst="rect">
            <a:avLst/>
          </a:prstGeom>
          <a:ln>
            <a:noFill/>
          </a:ln>
        </p:spPr>
      </p:pic>
      <p:sp>
        <p:nvSpPr>
          <p:cNvPr id="563" name="CustomShape 9"/>
          <p:cNvSpPr/>
          <p:nvPr/>
        </p:nvSpPr>
        <p:spPr>
          <a:xfrm>
            <a:off x="175320" y="267480"/>
            <a:ext cx="1361880" cy="819720"/>
          </a:xfrm>
          <a:prstGeom prst="ellipse">
            <a:avLst/>
          </a:prstGeom>
          <a:noFill/>
          <a:ln w="36720">
            <a:solidFill>
              <a:srgbClr val="83caff"/>
            </a:solidFill>
            <a:round/>
          </a:ln>
        </p:spPr>
        <p:style>
          <a:lnRef idx="0"/>
          <a:fillRef idx="0"/>
          <a:effectRef idx="0"/>
          <a:fontRef idx="minor"/>
        </p:style>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20140608 @ 2023</a:t>
            </a:r>
            <a:endParaRPr/>
          </a:p>
        </p:txBody>
      </p:sp>
      <p:sp>
        <p:nvSpPr>
          <p:cNvPr id="129"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130" name="" descr=""/>
          <p:cNvPicPr/>
          <p:nvPr/>
        </p:nvPicPr>
        <p:blipFill>
          <a:blip r:embed="rId1"/>
          <a:stretch/>
        </p:blipFill>
        <p:spPr>
          <a:xfrm>
            <a:off x="182880" y="1499760"/>
            <a:ext cx="3199680" cy="2888640"/>
          </a:xfrm>
          <a:prstGeom prst="rect">
            <a:avLst/>
          </a:prstGeom>
          <a:ln>
            <a:noFill/>
          </a:ln>
        </p:spPr>
      </p:pic>
      <p:sp>
        <p:nvSpPr>
          <p:cNvPr id="131" name="CustomShape 3"/>
          <p:cNvSpPr/>
          <p:nvPr/>
        </p:nvSpPr>
        <p:spPr>
          <a:xfrm>
            <a:off x="1371600" y="2651760"/>
            <a:ext cx="1362600" cy="820440"/>
          </a:xfrm>
          <a:prstGeom prst="ellipse">
            <a:avLst/>
          </a:prstGeom>
          <a:noFill/>
          <a:ln w="36720">
            <a:solidFill>
              <a:srgbClr val="83caff"/>
            </a:solidFill>
            <a:round/>
          </a:ln>
        </p:spPr>
        <p:style>
          <a:lnRef idx="0"/>
          <a:fillRef idx="0"/>
          <a:effectRef idx="0"/>
          <a:fontRef idx="minor"/>
        </p:style>
      </p:sp>
      <p:pic>
        <p:nvPicPr>
          <p:cNvPr id="132" name="" descr=""/>
          <p:cNvPicPr/>
          <p:nvPr/>
        </p:nvPicPr>
        <p:blipFill>
          <a:blip r:embed="rId2"/>
          <a:stretch/>
        </p:blipFill>
        <p:spPr>
          <a:xfrm>
            <a:off x="3474720" y="1499760"/>
            <a:ext cx="3199680" cy="2888640"/>
          </a:xfrm>
          <a:prstGeom prst="rect">
            <a:avLst/>
          </a:prstGeom>
          <a:ln>
            <a:noFill/>
          </a:ln>
        </p:spPr>
      </p:pic>
      <p:pic>
        <p:nvPicPr>
          <p:cNvPr id="133" name="" descr=""/>
          <p:cNvPicPr/>
          <p:nvPr/>
        </p:nvPicPr>
        <p:blipFill>
          <a:blip r:embed="rId3"/>
          <a:stretch/>
        </p:blipFill>
        <p:spPr>
          <a:xfrm>
            <a:off x="6766560" y="1499760"/>
            <a:ext cx="3199680" cy="2888640"/>
          </a:xfrm>
          <a:prstGeom prst="rect">
            <a:avLst/>
          </a:prstGeom>
          <a:ln>
            <a:noFill/>
          </a:ln>
        </p:spPr>
      </p:pic>
      <p:pic>
        <p:nvPicPr>
          <p:cNvPr id="134" name="" descr=""/>
          <p:cNvPicPr/>
          <p:nvPr/>
        </p:nvPicPr>
        <p:blipFill>
          <a:blip r:embed="rId4"/>
          <a:stretch/>
        </p:blipFill>
        <p:spPr>
          <a:xfrm>
            <a:off x="914400" y="4572000"/>
            <a:ext cx="3656880" cy="2349360"/>
          </a:xfrm>
          <a:prstGeom prst="rect">
            <a:avLst/>
          </a:prstGeom>
          <a:ln>
            <a:noFill/>
          </a:ln>
        </p:spPr>
      </p:pic>
      <p:pic>
        <p:nvPicPr>
          <p:cNvPr id="135" name="" descr=""/>
          <p:cNvPicPr/>
          <p:nvPr/>
        </p:nvPicPr>
        <p:blipFill>
          <a:blip r:embed="rId5"/>
          <a:stretch/>
        </p:blipFill>
        <p:spPr>
          <a:xfrm>
            <a:off x="5513760" y="4599360"/>
            <a:ext cx="3656880" cy="2349360"/>
          </a:xfrm>
          <a:prstGeom prst="rect">
            <a:avLst/>
          </a:prstGeom>
          <a:ln>
            <a:noFill/>
          </a:ln>
        </p:spPr>
      </p:pic>
      <p:sp>
        <p:nvSpPr>
          <p:cNvPr id="136" name="CustomShape 4"/>
          <p:cNvSpPr/>
          <p:nvPr/>
        </p:nvSpPr>
        <p:spPr>
          <a:xfrm rot="21582600">
            <a:off x="275760" y="16466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137" name="CustomShape 5"/>
          <p:cNvSpPr/>
          <p:nvPr/>
        </p:nvSpPr>
        <p:spPr>
          <a:xfrm>
            <a:off x="20289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38" name="CustomShape 6"/>
          <p:cNvSpPr/>
          <p:nvPr/>
        </p:nvSpPr>
        <p:spPr>
          <a:xfrm>
            <a:off x="4671720" y="2651760"/>
            <a:ext cx="1362600" cy="820440"/>
          </a:xfrm>
          <a:prstGeom prst="ellipse">
            <a:avLst/>
          </a:prstGeom>
          <a:noFill/>
          <a:ln w="36720">
            <a:solidFill>
              <a:srgbClr val="83caff"/>
            </a:solidFill>
            <a:round/>
          </a:ln>
        </p:spPr>
        <p:style>
          <a:lnRef idx="0"/>
          <a:fillRef idx="0"/>
          <a:effectRef idx="0"/>
          <a:fontRef idx="minor"/>
        </p:style>
      </p:sp>
      <p:sp>
        <p:nvSpPr>
          <p:cNvPr id="139" name="CustomShape 7"/>
          <p:cNvSpPr/>
          <p:nvPr/>
        </p:nvSpPr>
        <p:spPr>
          <a:xfrm rot="21582600">
            <a:off x="5578920" y="338688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140" name="CustomShape 8"/>
          <p:cNvSpPr/>
          <p:nvPr/>
        </p:nvSpPr>
        <p:spPr>
          <a:xfrm>
            <a:off x="7872120" y="2649600"/>
            <a:ext cx="1362600" cy="820440"/>
          </a:xfrm>
          <a:prstGeom prst="ellipse">
            <a:avLst/>
          </a:prstGeom>
          <a:noFill/>
          <a:ln w="36720">
            <a:solidFill>
              <a:srgbClr val="83caff"/>
            </a:solidFill>
            <a:round/>
          </a:ln>
        </p:spPr>
        <p:style>
          <a:lnRef idx="0"/>
          <a:fillRef idx="0"/>
          <a:effectRef idx="0"/>
          <a:fontRef idx="minor"/>
        </p:style>
      </p:sp>
      <p:sp>
        <p:nvSpPr>
          <p:cNvPr id="141" name="CustomShape 9"/>
          <p:cNvSpPr/>
          <p:nvPr/>
        </p:nvSpPr>
        <p:spPr>
          <a:xfrm>
            <a:off x="85953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20140622 @ 0057</a:t>
            </a:r>
            <a:endParaRPr/>
          </a:p>
        </p:txBody>
      </p:sp>
      <p:sp>
        <p:nvSpPr>
          <p:cNvPr id="143"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144" name="" descr=""/>
          <p:cNvPicPr/>
          <p:nvPr/>
        </p:nvPicPr>
        <p:blipFill>
          <a:blip r:embed="rId1"/>
          <a:stretch/>
        </p:blipFill>
        <p:spPr>
          <a:xfrm>
            <a:off x="182880" y="1499760"/>
            <a:ext cx="3199680" cy="2888640"/>
          </a:xfrm>
          <a:prstGeom prst="rect">
            <a:avLst/>
          </a:prstGeom>
          <a:ln>
            <a:noFill/>
          </a:ln>
        </p:spPr>
      </p:pic>
      <p:pic>
        <p:nvPicPr>
          <p:cNvPr id="145" name="" descr=""/>
          <p:cNvPicPr/>
          <p:nvPr/>
        </p:nvPicPr>
        <p:blipFill>
          <a:blip r:embed="rId2"/>
          <a:stretch/>
        </p:blipFill>
        <p:spPr>
          <a:xfrm>
            <a:off x="3474720" y="1499760"/>
            <a:ext cx="3199680" cy="2888640"/>
          </a:xfrm>
          <a:prstGeom prst="rect">
            <a:avLst/>
          </a:prstGeom>
          <a:ln>
            <a:noFill/>
          </a:ln>
        </p:spPr>
      </p:pic>
      <p:pic>
        <p:nvPicPr>
          <p:cNvPr id="146" name="" descr=""/>
          <p:cNvPicPr/>
          <p:nvPr/>
        </p:nvPicPr>
        <p:blipFill>
          <a:blip r:embed="rId3"/>
          <a:stretch/>
        </p:blipFill>
        <p:spPr>
          <a:xfrm>
            <a:off x="6766560" y="1499760"/>
            <a:ext cx="3199680" cy="2888640"/>
          </a:xfrm>
          <a:prstGeom prst="rect">
            <a:avLst/>
          </a:prstGeom>
          <a:ln>
            <a:noFill/>
          </a:ln>
        </p:spPr>
      </p:pic>
      <p:pic>
        <p:nvPicPr>
          <p:cNvPr id="147" name="" descr=""/>
          <p:cNvPicPr/>
          <p:nvPr/>
        </p:nvPicPr>
        <p:blipFill>
          <a:blip r:embed="rId4"/>
          <a:stretch/>
        </p:blipFill>
        <p:spPr>
          <a:xfrm>
            <a:off x="901800" y="4590720"/>
            <a:ext cx="3656880" cy="2349360"/>
          </a:xfrm>
          <a:prstGeom prst="rect">
            <a:avLst/>
          </a:prstGeom>
          <a:ln>
            <a:noFill/>
          </a:ln>
        </p:spPr>
      </p:pic>
      <p:pic>
        <p:nvPicPr>
          <p:cNvPr id="148" name="" descr=""/>
          <p:cNvPicPr/>
          <p:nvPr/>
        </p:nvPicPr>
        <p:blipFill>
          <a:blip r:embed="rId5"/>
          <a:stretch/>
        </p:blipFill>
        <p:spPr>
          <a:xfrm>
            <a:off x="5486400" y="4599360"/>
            <a:ext cx="3656880" cy="2349360"/>
          </a:xfrm>
          <a:prstGeom prst="rect">
            <a:avLst/>
          </a:prstGeom>
          <a:ln>
            <a:noFill/>
          </a:ln>
        </p:spPr>
      </p:pic>
      <p:sp>
        <p:nvSpPr>
          <p:cNvPr id="149" name="CustomShape 3"/>
          <p:cNvSpPr/>
          <p:nvPr/>
        </p:nvSpPr>
        <p:spPr>
          <a:xfrm>
            <a:off x="922680" y="2562120"/>
            <a:ext cx="1362600" cy="820440"/>
          </a:xfrm>
          <a:prstGeom prst="ellipse">
            <a:avLst/>
          </a:prstGeom>
          <a:noFill/>
          <a:ln w="36720">
            <a:solidFill>
              <a:srgbClr val="83caff"/>
            </a:solidFill>
            <a:round/>
          </a:ln>
        </p:spPr>
        <p:style>
          <a:lnRef idx="0"/>
          <a:fillRef idx="0"/>
          <a:effectRef idx="0"/>
          <a:fontRef idx="minor"/>
        </p:style>
      </p:sp>
      <p:sp>
        <p:nvSpPr>
          <p:cNvPr id="150" name="CustomShape 4"/>
          <p:cNvSpPr/>
          <p:nvPr/>
        </p:nvSpPr>
        <p:spPr>
          <a:xfrm rot="21582600">
            <a:off x="460440" y="173880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151" name="CustomShape 5"/>
          <p:cNvSpPr/>
          <p:nvPr/>
        </p:nvSpPr>
        <p:spPr>
          <a:xfrm>
            <a:off x="210312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52" name="CustomShape 6"/>
          <p:cNvSpPr/>
          <p:nvPr/>
        </p:nvSpPr>
        <p:spPr>
          <a:xfrm>
            <a:off x="4214520" y="2562120"/>
            <a:ext cx="1362600" cy="820440"/>
          </a:xfrm>
          <a:prstGeom prst="ellipse">
            <a:avLst/>
          </a:prstGeom>
          <a:noFill/>
          <a:ln w="36720">
            <a:solidFill>
              <a:srgbClr val="83caff"/>
            </a:solidFill>
            <a:round/>
          </a:ln>
        </p:spPr>
        <p:style>
          <a:lnRef idx="0"/>
          <a:fillRef idx="0"/>
          <a:effectRef idx="0"/>
          <a:fontRef idx="minor"/>
        </p:style>
      </p:sp>
      <p:sp>
        <p:nvSpPr>
          <p:cNvPr id="153" name="CustomShape 7"/>
          <p:cNvSpPr/>
          <p:nvPr/>
        </p:nvSpPr>
        <p:spPr>
          <a:xfrm rot="21582600">
            <a:off x="5487480" y="338688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154" name="CustomShape 8"/>
          <p:cNvSpPr/>
          <p:nvPr/>
        </p:nvSpPr>
        <p:spPr>
          <a:xfrm>
            <a:off x="8595360" y="338328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
        <p:nvSpPr>
          <p:cNvPr id="155" name="CustomShape 9"/>
          <p:cNvSpPr/>
          <p:nvPr/>
        </p:nvSpPr>
        <p:spPr>
          <a:xfrm>
            <a:off x="7506360" y="2560320"/>
            <a:ext cx="1362600" cy="820440"/>
          </a:xfrm>
          <a:prstGeom prst="ellipse">
            <a:avLst/>
          </a:prstGeom>
          <a:noFill/>
          <a:ln w="36720">
            <a:solidFill>
              <a:srgbClr val="83caff"/>
            </a:solidFill>
            <a:round/>
          </a:ln>
        </p:spPr>
        <p:style>
          <a:lnRef idx="0"/>
          <a:fillRef idx="0"/>
          <a:effectRef idx="0"/>
          <a:fontRef idx="minor"/>
        </p:style>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20140630 @ 2151</a:t>
            </a:r>
            <a:endParaRPr/>
          </a:p>
        </p:txBody>
      </p:sp>
      <p:sp>
        <p:nvSpPr>
          <p:cNvPr id="157"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158" name="" descr=""/>
          <p:cNvPicPr/>
          <p:nvPr/>
        </p:nvPicPr>
        <p:blipFill>
          <a:blip r:embed="rId1"/>
          <a:stretch/>
        </p:blipFill>
        <p:spPr>
          <a:xfrm>
            <a:off x="901800" y="4590720"/>
            <a:ext cx="3656880" cy="2349360"/>
          </a:xfrm>
          <a:prstGeom prst="rect">
            <a:avLst/>
          </a:prstGeom>
          <a:ln>
            <a:noFill/>
          </a:ln>
        </p:spPr>
      </p:pic>
      <p:pic>
        <p:nvPicPr>
          <p:cNvPr id="159" name="" descr=""/>
          <p:cNvPicPr/>
          <p:nvPr/>
        </p:nvPicPr>
        <p:blipFill>
          <a:blip r:embed="rId2"/>
          <a:stretch/>
        </p:blipFill>
        <p:spPr>
          <a:xfrm>
            <a:off x="5486400" y="4599360"/>
            <a:ext cx="3656880" cy="2349360"/>
          </a:xfrm>
          <a:prstGeom prst="rect">
            <a:avLst/>
          </a:prstGeom>
          <a:ln>
            <a:noFill/>
          </a:ln>
        </p:spPr>
      </p:pic>
      <p:pic>
        <p:nvPicPr>
          <p:cNvPr id="160" name="" descr=""/>
          <p:cNvPicPr/>
          <p:nvPr/>
        </p:nvPicPr>
        <p:blipFill>
          <a:blip r:embed="rId3"/>
          <a:stretch/>
        </p:blipFill>
        <p:spPr>
          <a:xfrm>
            <a:off x="182880" y="1499760"/>
            <a:ext cx="3199680" cy="2888640"/>
          </a:xfrm>
          <a:prstGeom prst="rect">
            <a:avLst/>
          </a:prstGeom>
          <a:ln>
            <a:noFill/>
          </a:ln>
        </p:spPr>
      </p:pic>
      <p:pic>
        <p:nvPicPr>
          <p:cNvPr id="161" name="" descr=""/>
          <p:cNvPicPr/>
          <p:nvPr/>
        </p:nvPicPr>
        <p:blipFill>
          <a:blip r:embed="rId4"/>
          <a:stretch/>
        </p:blipFill>
        <p:spPr>
          <a:xfrm>
            <a:off x="3474720" y="1499760"/>
            <a:ext cx="3199680" cy="2888640"/>
          </a:xfrm>
          <a:prstGeom prst="rect">
            <a:avLst/>
          </a:prstGeom>
          <a:ln>
            <a:noFill/>
          </a:ln>
        </p:spPr>
      </p:pic>
      <p:pic>
        <p:nvPicPr>
          <p:cNvPr id="162" name="" descr=""/>
          <p:cNvPicPr/>
          <p:nvPr/>
        </p:nvPicPr>
        <p:blipFill>
          <a:blip r:embed="rId5"/>
          <a:stretch/>
        </p:blipFill>
        <p:spPr>
          <a:xfrm>
            <a:off x="6766560" y="1499760"/>
            <a:ext cx="3199680" cy="2888640"/>
          </a:xfrm>
          <a:prstGeom prst="rect">
            <a:avLst/>
          </a:prstGeom>
          <a:ln>
            <a:noFill/>
          </a:ln>
        </p:spPr>
      </p:pic>
      <p:sp>
        <p:nvSpPr>
          <p:cNvPr id="163" name="CustomShape 3"/>
          <p:cNvSpPr/>
          <p:nvPr/>
        </p:nvSpPr>
        <p:spPr>
          <a:xfrm>
            <a:off x="1097280" y="1737360"/>
            <a:ext cx="1362600" cy="820440"/>
          </a:xfrm>
          <a:prstGeom prst="ellipse">
            <a:avLst/>
          </a:prstGeom>
          <a:noFill/>
          <a:ln w="36720">
            <a:solidFill>
              <a:srgbClr val="83caff"/>
            </a:solidFill>
            <a:round/>
          </a:ln>
        </p:spPr>
        <p:style>
          <a:lnRef idx="0"/>
          <a:fillRef idx="0"/>
          <a:effectRef idx="0"/>
          <a:fontRef idx="minor"/>
        </p:style>
      </p:sp>
      <p:sp>
        <p:nvSpPr>
          <p:cNvPr id="164" name="CustomShape 4"/>
          <p:cNvSpPr/>
          <p:nvPr/>
        </p:nvSpPr>
        <p:spPr>
          <a:xfrm rot="21582600">
            <a:off x="459720" y="310968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165" name="CustomShape 5"/>
          <p:cNvSpPr/>
          <p:nvPr/>
        </p:nvSpPr>
        <p:spPr>
          <a:xfrm>
            <a:off x="2103120" y="34722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66" name="CustomShape 6"/>
          <p:cNvSpPr/>
          <p:nvPr/>
        </p:nvSpPr>
        <p:spPr>
          <a:xfrm>
            <a:off x="7689240" y="1737360"/>
            <a:ext cx="1362600" cy="820440"/>
          </a:xfrm>
          <a:prstGeom prst="ellipse">
            <a:avLst/>
          </a:prstGeom>
          <a:noFill/>
          <a:ln w="36720">
            <a:solidFill>
              <a:srgbClr val="83caff"/>
            </a:solidFill>
            <a:round/>
          </a:ln>
        </p:spPr>
        <p:style>
          <a:lnRef idx="0"/>
          <a:fillRef idx="0"/>
          <a:effectRef idx="0"/>
          <a:fontRef idx="minor"/>
        </p:style>
      </p:sp>
      <p:sp>
        <p:nvSpPr>
          <p:cNvPr id="167" name="CustomShape 7"/>
          <p:cNvSpPr/>
          <p:nvPr/>
        </p:nvSpPr>
        <p:spPr>
          <a:xfrm>
            <a:off x="4397400" y="1739160"/>
            <a:ext cx="1362600" cy="820440"/>
          </a:xfrm>
          <a:prstGeom prst="ellipse">
            <a:avLst/>
          </a:prstGeom>
          <a:noFill/>
          <a:ln w="36720">
            <a:solidFill>
              <a:srgbClr val="83caff"/>
            </a:solidFill>
            <a:round/>
          </a:ln>
        </p:spPr>
        <p:style>
          <a:lnRef idx="0"/>
          <a:fillRef idx="0"/>
          <a:effectRef idx="0"/>
          <a:fontRef idx="minor"/>
        </p:style>
      </p:sp>
      <p:sp>
        <p:nvSpPr>
          <p:cNvPr id="168" name="CustomShape 8"/>
          <p:cNvSpPr/>
          <p:nvPr/>
        </p:nvSpPr>
        <p:spPr>
          <a:xfrm rot="21582600">
            <a:off x="5578200" y="347616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169" name="CustomShape 9"/>
          <p:cNvSpPr/>
          <p:nvPr/>
        </p:nvSpPr>
        <p:spPr>
          <a:xfrm>
            <a:off x="859536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20140711 @ 1030</a:t>
            </a:r>
            <a:endParaRPr/>
          </a:p>
        </p:txBody>
      </p:sp>
      <p:sp>
        <p:nvSpPr>
          <p:cNvPr id="171"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172" name="" descr=""/>
          <p:cNvPicPr/>
          <p:nvPr/>
        </p:nvPicPr>
        <p:blipFill>
          <a:blip r:embed="rId1"/>
          <a:stretch/>
        </p:blipFill>
        <p:spPr>
          <a:xfrm>
            <a:off x="901800" y="4590720"/>
            <a:ext cx="3656880" cy="2349360"/>
          </a:xfrm>
          <a:prstGeom prst="rect">
            <a:avLst/>
          </a:prstGeom>
          <a:ln>
            <a:noFill/>
          </a:ln>
        </p:spPr>
      </p:pic>
      <p:pic>
        <p:nvPicPr>
          <p:cNvPr id="173" name="" descr=""/>
          <p:cNvPicPr/>
          <p:nvPr/>
        </p:nvPicPr>
        <p:blipFill>
          <a:blip r:embed="rId2"/>
          <a:stretch/>
        </p:blipFill>
        <p:spPr>
          <a:xfrm>
            <a:off x="5486400" y="4599360"/>
            <a:ext cx="3656880" cy="2349360"/>
          </a:xfrm>
          <a:prstGeom prst="rect">
            <a:avLst/>
          </a:prstGeom>
          <a:ln>
            <a:noFill/>
          </a:ln>
        </p:spPr>
      </p:pic>
      <p:pic>
        <p:nvPicPr>
          <p:cNvPr id="174" name="" descr=""/>
          <p:cNvPicPr/>
          <p:nvPr/>
        </p:nvPicPr>
        <p:blipFill>
          <a:blip r:embed="rId3"/>
          <a:stretch/>
        </p:blipFill>
        <p:spPr>
          <a:xfrm>
            <a:off x="182880" y="1499760"/>
            <a:ext cx="3199680" cy="2888640"/>
          </a:xfrm>
          <a:prstGeom prst="rect">
            <a:avLst/>
          </a:prstGeom>
          <a:ln>
            <a:noFill/>
          </a:ln>
        </p:spPr>
      </p:pic>
      <p:pic>
        <p:nvPicPr>
          <p:cNvPr id="175" name="" descr=""/>
          <p:cNvPicPr/>
          <p:nvPr/>
        </p:nvPicPr>
        <p:blipFill>
          <a:blip r:embed="rId4"/>
          <a:stretch/>
        </p:blipFill>
        <p:spPr>
          <a:xfrm>
            <a:off x="3474720" y="1499760"/>
            <a:ext cx="3199680" cy="2888640"/>
          </a:xfrm>
          <a:prstGeom prst="rect">
            <a:avLst/>
          </a:prstGeom>
          <a:ln>
            <a:noFill/>
          </a:ln>
        </p:spPr>
      </p:pic>
      <p:pic>
        <p:nvPicPr>
          <p:cNvPr id="176" name="" descr=""/>
          <p:cNvPicPr/>
          <p:nvPr/>
        </p:nvPicPr>
        <p:blipFill>
          <a:blip r:embed="rId5"/>
          <a:stretch/>
        </p:blipFill>
        <p:spPr>
          <a:xfrm>
            <a:off x="6766560" y="1499760"/>
            <a:ext cx="3199680" cy="2888640"/>
          </a:xfrm>
          <a:prstGeom prst="rect">
            <a:avLst/>
          </a:prstGeom>
          <a:ln>
            <a:noFill/>
          </a:ln>
        </p:spPr>
      </p:pic>
      <p:sp>
        <p:nvSpPr>
          <p:cNvPr id="177" name="CustomShape 3"/>
          <p:cNvSpPr/>
          <p:nvPr/>
        </p:nvSpPr>
        <p:spPr>
          <a:xfrm>
            <a:off x="1097280" y="2745360"/>
            <a:ext cx="1362600" cy="820440"/>
          </a:xfrm>
          <a:prstGeom prst="ellipse">
            <a:avLst/>
          </a:prstGeom>
          <a:noFill/>
          <a:ln w="36720">
            <a:solidFill>
              <a:srgbClr val="83caff"/>
            </a:solidFill>
            <a:round/>
          </a:ln>
        </p:spPr>
        <p:style>
          <a:lnRef idx="0"/>
          <a:fillRef idx="0"/>
          <a:effectRef idx="0"/>
          <a:fontRef idx="minor"/>
        </p:style>
      </p:sp>
      <p:sp>
        <p:nvSpPr>
          <p:cNvPr id="178" name="CustomShape 4"/>
          <p:cNvSpPr/>
          <p:nvPr/>
        </p:nvSpPr>
        <p:spPr>
          <a:xfrm rot="21582600">
            <a:off x="277200" y="173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179" name="CustomShape 5"/>
          <p:cNvSpPr/>
          <p:nvPr/>
        </p:nvSpPr>
        <p:spPr>
          <a:xfrm>
            <a:off x="2120760" y="35640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80" name="CustomShape 6"/>
          <p:cNvSpPr/>
          <p:nvPr/>
        </p:nvSpPr>
        <p:spPr>
          <a:xfrm>
            <a:off x="4397760" y="2776320"/>
            <a:ext cx="1362600" cy="820440"/>
          </a:xfrm>
          <a:prstGeom prst="ellipse">
            <a:avLst/>
          </a:prstGeom>
          <a:noFill/>
          <a:ln w="36720">
            <a:solidFill>
              <a:srgbClr val="83caff"/>
            </a:solidFill>
            <a:round/>
          </a:ln>
        </p:spPr>
        <p:style>
          <a:lnRef idx="0"/>
          <a:fillRef idx="0"/>
          <a:effectRef idx="0"/>
          <a:fontRef idx="minor"/>
        </p:style>
      </p:sp>
      <p:sp>
        <p:nvSpPr>
          <p:cNvPr id="181" name="CustomShape 7"/>
          <p:cNvSpPr/>
          <p:nvPr/>
        </p:nvSpPr>
        <p:spPr>
          <a:xfrm rot="21582600">
            <a:off x="5670000" y="347868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182" name="CustomShape 8"/>
          <p:cNvSpPr/>
          <p:nvPr/>
        </p:nvSpPr>
        <p:spPr>
          <a:xfrm>
            <a:off x="7646400" y="2829600"/>
            <a:ext cx="1362600" cy="820440"/>
          </a:xfrm>
          <a:prstGeom prst="ellipse">
            <a:avLst/>
          </a:prstGeom>
          <a:noFill/>
          <a:ln w="36720">
            <a:solidFill>
              <a:srgbClr val="83caff"/>
            </a:solidFill>
            <a:round/>
          </a:ln>
        </p:spPr>
        <p:style>
          <a:lnRef idx="0"/>
          <a:fillRef idx="0"/>
          <a:effectRef idx="0"/>
          <a:fontRef idx="minor"/>
        </p:style>
      </p:sp>
      <p:sp>
        <p:nvSpPr>
          <p:cNvPr id="183" name="CustomShape 9"/>
          <p:cNvSpPr/>
          <p:nvPr/>
        </p:nvSpPr>
        <p:spPr>
          <a:xfrm>
            <a:off x="8704440" y="356400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20141009 @ 1637</a:t>
            </a:r>
            <a:endParaRPr/>
          </a:p>
        </p:txBody>
      </p:sp>
      <p:sp>
        <p:nvSpPr>
          <p:cNvPr id="185" name="CustomShape 2"/>
          <p:cNvSpPr/>
          <p:nvPr/>
        </p:nvSpPr>
        <p:spPr>
          <a:xfrm rot="21582600">
            <a:off x="3292920" y="1600560"/>
            <a:ext cx="996840" cy="496800"/>
          </a:xfrm>
          <a:prstGeom prst="rect">
            <a:avLst/>
          </a:prstGeom>
          <a:noFill/>
          <a:ln>
            <a:noFill/>
          </a:ln>
        </p:spPr>
        <p:style>
          <a:lnRef idx="0"/>
          <a:fillRef idx="0"/>
          <a:effectRef idx="0"/>
          <a:fontRef idx="minor"/>
        </p:style>
      </p:sp>
      <p:sp>
        <p:nvSpPr>
          <p:cNvPr id="186" name="CustomShape 3"/>
          <p:cNvSpPr/>
          <p:nvPr/>
        </p:nvSpPr>
        <p:spPr>
          <a:xfrm>
            <a:off x="870444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pic>
        <p:nvPicPr>
          <p:cNvPr id="187" name="" descr=""/>
          <p:cNvPicPr/>
          <p:nvPr/>
        </p:nvPicPr>
        <p:blipFill>
          <a:blip r:embed="rId1"/>
          <a:stretch/>
        </p:blipFill>
        <p:spPr>
          <a:xfrm>
            <a:off x="901800" y="4590720"/>
            <a:ext cx="3656880" cy="2349360"/>
          </a:xfrm>
          <a:prstGeom prst="rect">
            <a:avLst/>
          </a:prstGeom>
          <a:ln>
            <a:noFill/>
          </a:ln>
        </p:spPr>
      </p:pic>
      <p:pic>
        <p:nvPicPr>
          <p:cNvPr id="188" name="" descr=""/>
          <p:cNvPicPr/>
          <p:nvPr/>
        </p:nvPicPr>
        <p:blipFill>
          <a:blip r:embed="rId2"/>
          <a:stretch/>
        </p:blipFill>
        <p:spPr>
          <a:xfrm>
            <a:off x="5486400" y="4599360"/>
            <a:ext cx="3656880" cy="2349360"/>
          </a:xfrm>
          <a:prstGeom prst="rect">
            <a:avLst/>
          </a:prstGeom>
          <a:ln>
            <a:noFill/>
          </a:ln>
        </p:spPr>
      </p:pic>
      <p:pic>
        <p:nvPicPr>
          <p:cNvPr id="189" name="" descr=""/>
          <p:cNvPicPr/>
          <p:nvPr/>
        </p:nvPicPr>
        <p:blipFill>
          <a:blip r:embed="rId3"/>
          <a:stretch/>
        </p:blipFill>
        <p:spPr>
          <a:xfrm>
            <a:off x="182880" y="1499760"/>
            <a:ext cx="3199680" cy="2888640"/>
          </a:xfrm>
          <a:prstGeom prst="rect">
            <a:avLst/>
          </a:prstGeom>
          <a:ln>
            <a:noFill/>
          </a:ln>
        </p:spPr>
      </p:pic>
      <p:pic>
        <p:nvPicPr>
          <p:cNvPr id="190" name="" descr=""/>
          <p:cNvPicPr/>
          <p:nvPr/>
        </p:nvPicPr>
        <p:blipFill>
          <a:blip r:embed="rId4"/>
          <a:stretch/>
        </p:blipFill>
        <p:spPr>
          <a:xfrm>
            <a:off x="3474720" y="1499760"/>
            <a:ext cx="3199680" cy="2888640"/>
          </a:xfrm>
          <a:prstGeom prst="rect">
            <a:avLst/>
          </a:prstGeom>
          <a:ln>
            <a:noFill/>
          </a:ln>
        </p:spPr>
      </p:pic>
      <p:pic>
        <p:nvPicPr>
          <p:cNvPr id="191" name="" descr=""/>
          <p:cNvPicPr/>
          <p:nvPr/>
        </p:nvPicPr>
        <p:blipFill>
          <a:blip r:embed="rId5"/>
          <a:stretch/>
        </p:blipFill>
        <p:spPr>
          <a:xfrm>
            <a:off x="6766560" y="1499760"/>
            <a:ext cx="3199680" cy="2888640"/>
          </a:xfrm>
          <a:prstGeom prst="rect">
            <a:avLst/>
          </a:prstGeom>
          <a:ln>
            <a:noFill/>
          </a:ln>
        </p:spPr>
      </p:pic>
      <p:sp>
        <p:nvSpPr>
          <p:cNvPr id="192" name="CustomShape 4"/>
          <p:cNvSpPr/>
          <p:nvPr/>
        </p:nvSpPr>
        <p:spPr>
          <a:xfrm>
            <a:off x="1097280" y="2194560"/>
            <a:ext cx="1362600" cy="820440"/>
          </a:xfrm>
          <a:prstGeom prst="ellipse">
            <a:avLst/>
          </a:prstGeom>
          <a:noFill/>
          <a:ln w="36720">
            <a:solidFill>
              <a:srgbClr val="83caff"/>
            </a:solidFill>
            <a:round/>
          </a:ln>
        </p:spPr>
        <p:style>
          <a:lnRef idx="0"/>
          <a:fillRef idx="0"/>
          <a:effectRef idx="0"/>
          <a:fontRef idx="minor"/>
        </p:style>
      </p:sp>
      <p:sp>
        <p:nvSpPr>
          <p:cNvPr id="193" name="CustomShape 5"/>
          <p:cNvSpPr/>
          <p:nvPr/>
        </p:nvSpPr>
        <p:spPr>
          <a:xfrm>
            <a:off x="4389120" y="2194560"/>
            <a:ext cx="1362600" cy="820440"/>
          </a:xfrm>
          <a:prstGeom prst="ellipse">
            <a:avLst/>
          </a:prstGeom>
          <a:noFill/>
          <a:ln w="36720">
            <a:solidFill>
              <a:srgbClr val="83caff"/>
            </a:solidFill>
            <a:round/>
          </a:ln>
        </p:spPr>
        <p:style>
          <a:lnRef idx="0"/>
          <a:fillRef idx="0"/>
          <a:effectRef idx="0"/>
          <a:fontRef idx="minor"/>
        </p:style>
      </p:sp>
      <p:sp>
        <p:nvSpPr>
          <p:cNvPr id="194" name="CustomShape 6"/>
          <p:cNvSpPr/>
          <p:nvPr/>
        </p:nvSpPr>
        <p:spPr>
          <a:xfrm>
            <a:off x="7680960" y="2196720"/>
            <a:ext cx="1362600" cy="820440"/>
          </a:xfrm>
          <a:prstGeom prst="ellipse">
            <a:avLst/>
          </a:prstGeom>
          <a:noFill/>
          <a:ln w="36720">
            <a:solidFill>
              <a:srgbClr val="83caff"/>
            </a:solidFill>
            <a:round/>
          </a:ln>
        </p:spPr>
        <p:style>
          <a:lnRef idx="0"/>
          <a:fillRef idx="0"/>
          <a:effectRef idx="0"/>
          <a:fontRef idx="minor"/>
        </p:style>
      </p:sp>
      <p:sp>
        <p:nvSpPr>
          <p:cNvPr id="195" name="CustomShape 7"/>
          <p:cNvSpPr/>
          <p:nvPr/>
        </p:nvSpPr>
        <p:spPr>
          <a:xfrm>
            <a:off x="861300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
        <p:nvSpPr>
          <p:cNvPr id="196" name="CustomShape 8"/>
          <p:cNvSpPr/>
          <p:nvPr/>
        </p:nvSpPr>
        <p:spPr>
          <a:xfrm rot="21582600">
            <a:off x="5578560" y="347616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197" name="CustomShape 9"/>
          <p:cNvSpPr/>
          <p:nvPr/>
        </p:nvSpPr>
        <p:spPr>
          <a:xfrm>
            <a:off x="219456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198" name="CustomShape 10"/>
          <p:cNvSpPr/>
          <p:nvPr/>
        </p:nvSpPr>
        <p:spPr>
          <a:xfrm rot="21582600">
            <a:off x="275760" y="329580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CustomShape 1"/>
          <p:cNvSpPr/>
          <p:nvPr/>
        </p:nvSpPr>
        <p:spPr>
          <a:xfrm>
            <a:off x="1908000" y="487440"/>
            <a:ext cx="6399360" cy="912960"/>
          </a:xfrm>
          <a:prstGeom prst="rect">
            <a:avLst/>
          </a:prstGeom>
          <a:noFill/>
          <a:ln>
            <a:noFill/>
          </a:ln>
        </p:spPr>
        <p:style>
          <a:lnRef idx="0"/>
          <a:fillRef idx="0"/>
          <a:effectRef idx="0"/>
          <a:fontRef idx="minor"/>
        </p:style>
        <p:txBody>
          <a:bodyPr lIns="0" rIns="0" tIns="0" bIns="0" anchor="ctr"/>
          <a:p>
            <a:pPr algn="ctr">
              <a:lnSpc>
                <a:spcPct val="100000"/>
              </a:lnSpc>
            </a:pPr>
            <a:r>
              <a:rPr lang="en-US" sz="4400" strike="noStrike">
                <a:solidFill>
                  <a:srgbClr val="000000"/>
                </a:solidFill>
                <a:latin typeface="Arial"/>
                <a:ea typeface="DejaVu Sans"/>
              </a:rPr>
              <a:t>20141011 @ 0644</a:t>
            </a:r>
            <a:endParaRPr/>
          </a:p>
        </p:txBody>
      </p:sp>
      <p:sp>
        <p:nvSpPr>
          <p:cNvPr id="200" name="CustomShape 2"/>
          <p:cNvSpPr/>
          <p:nvPr/>
        </p:nvSpPr>
        <p:spPr>
          <a:xfrm rot="21582600">
            <a:off x="3292920" y="1600560"/>
            <a:ext cx="996840" cy="496800"/>
          </a:xfrm>
          <a:prstGeom prst="rect">
            <a:avLst/>
          </a:prstGeom>
          <a:noFill/>
          <a:ln>
            <a:noFill/>
          </a:ln>
        </p:spPr>
        <p:style>
          <a:lnRef idx="0"/>
          <a:fillRef idx="0"/>
          <a:effectRef idx="0"/>
          <a:fontRef idx="minor"/>
        </p:style>
      </p:sp>
      <p:pic>
        <p:nvPicPr>
          <p:cNvPr id="201" name="" descr=""/>
          <p:cNvPicPr/>
          <p:nvPr/>
        </p:nvPicPr>
        <p:blipFill>
          <a:blip r:embed="rId1"/>
          <a:stretch/>
        </p:blipFill>
        <p:spPr>
          <a:xfrm>
            <a:off x="901800" y="4590720"/>
            <a:ext cx="3656880" cy="2349360"/>
          </a:xfrm>
          <a:prstGeom prst="rect">
            <a:avLst/>
          </a:prstGeom>
          <a:ln>
            <a:noFill/>
          </a:ln>
        </p:spPr>
      </p:pic>
      <p:pic>
        <p:nvPicPr>
          <p:cNvPr id="202" name="" descr=""/>
          <p:cNvPicPr/>
          <p:nvPr/>
        </p:nvPicPr>
        <p:blipFill>
          <a:blip r:embed="rId2"/>
          <a:stretch/>
        </p:blipFill>
        <p:spPr>
          <a:xfrm>
            <a:off x="5486400" y="4599360"/>
            <a:ext cx="3656880" cy="2349360"/>
          </a:xfrm>
          <a:prstGeom prst="rect">
            <a:avLst/>
          </a:prstGeom>
          <a:ln>
            <a:noFill/>
          </a:ln>
        </p:spPr>
      </p:pic>
      <p:pic>
        <p:nvPicPr>
          <p:cNvPr id="203" name="" descr=""/>
          <p:cNvPicPr/>
          <p:nvPr/>
        </p:nvPicPr>
        <p:blipFill>
          <a:blip r:embed="rId3"/>
          <a:stretch/>
        </p:blipFill>
        <p:spPr>
          <a:xfrm>
            <a:off x="182880" y="1499760"/>
            <a:ext cx="3199680" cy="2888640"/>
          </a:xfrm>
          <a:prstGeom prst="rect">
            <a:avLst/>
          </a:prstGeom>
          <a:ln>
            <a:noFill/>
          </a:ln>
        </p:spPr>
      </p:pic>
      <p:pic>
        <p:nvPicPr>
          <p:cNvPr id="204" name="" descr=""/>
          <p:cNvPicPr/>
          <p:nvPr/>
        </p:nvPicPr>
        <p:blipFill>
          <a:blip r:embed="rId4"/>
          <a:stretch/>
        </p:blipFill>
        <p:spPr>
          <a:xfrm>
            <a:off x="3474720" y="1499760"/>
            <a:ext cx="3199680" cy="2888640"/>
          </a:xfrm>
          <a:prstGeom prst="rect">
            <a:avLst/>
          </a:prstGeom>
          <a:ln>
            <a:noFill/>
          </a:ln>
        </p:spPr>
      </p:pic>
      <p:pic>
        <p:nvPicPr>
          <p:cNvPr id="205" name="" descr=""/>
          <p:cNvPicPr/>
          <p:nvPr/>
        </p:nvPicPr>
        <p:blipFill>
          <a:blip r:embed="rId5"/>
          <a:stretch/>
        </p:blipFill>
        <p:spPr>
          <a:xfrm>
            <a:off x="6766560" y="1499760"/>
            <a:ext cx="3199680" cy="2888640"/>
          </a:xfrm>
          <a:prstGeom prst="rect">
            <a:avLst/>
          </a:prstGeom>
          <a:ln>
            <a:noFill/>
          </a:ln>
        </p:spPr>
      </p:pic>
      <p:sp>
        <p:nvSpPr>
          <p:cNvPr id="206" name="CustomShape 3"/>
          <p:cNvSpPr/>
          <p:nvPr/>
        </p:nvSpPr>
        <p:spPr>
          <a:xfrm>
            <a:off x="1645920" y="1922400"/>
            <a:ext cx="1362600" cy="820440"/>
          </a:xfrm>
          <a:prstGeom prst="ellipse">
            <a:avLst/>
          </a:prstGeom>
          <a:noFill/>
          <a:ln w="36720">
            <a:solidFill>
              <a:srgbClr val="83caff"/>
            </a:solidFill>
            <a:round/>
          </a:ln>
        </p:spPr>
        <p:style>
          <a:lnRef idx="0"/>
          <a:fillRef idx="0"/>
          <a:effectRef idx="0"/>
          <a:fontRef idx="minor"/>
        </p:style>
      </p:sp>
      <p:sp>
        <p:nvSpPr>
          <p:cNvPr id="207" name="CustomShape 4"/>
          <p:cNvSpPr/>
          <p:nvPr/>
        </p:nvSpPr>
        <p:spPr>
          <a:xfrm rot="21582600">
            <a:off x="275760" y="1558440"/>
            <a:ext cx="726480" cy="633240"/>
          </a:xfrm>
          <a:prstGeom prst="rect">
            <a:avLst/>
          </a:prstGeom>
          <a:noFill/>
          <a:ln>
            <a:noFill/>
          </a:ln>
        </p:spPr>
        <p:style>
          <a:lnRef idx="0"/>
          <a:fillRef idx="0"/>
          <a:effectRef idx="0"/>
          <a:fontRef idx="minor"/>
        </p:style>
        <p:txBody>
          <a:bodyPr lIns="0" rIns="0" tIns="0" bIns="0" anchor="ctr"/>
          <a:p>
            <a:r>
              <a:rPr b="1" lang="en-US" sz="2400" strike="noStrike">
                <a:solidFill>
                  <a:srgbClr val="ffff00"/>
                </a:solidFill>
                <a:latin typeface="Arial"/>
                <a:ea typeface="DejaVu Sans"/>
              </a:rPr>
              <a:t>conv</a:t>
            </a:r>
            <a:endParaRPr/>
          </a:p>
          <a:p>
            <a:pPr algn="ctr">
              <a:lnSpc>
                <a:spcPct val="100000"/>
              </a:lnSpc>
            </a:pPr>
            <a:r>
              <a:rPr b="1" lang="en-US" sz="2400" strike="noStrike">
                <a:solidFill>
                  <a:srgbClr val="ff3366"/>
                </a:solidFill>
                <a:latin typeface="Arial"/>
                <a:ea typeface="DejaVu Sans"/>
              </a:rPr>
              <a:t>stra</a:t>
            </a:r>
            <a:endParaRPr/>
          </a:p>
        </p:txBody>
      </p:sp>
      <p:sp>
        <p:nvSpPr>
          <p:cNvPr id="208" name="CustomShape 5"/>
          <p:cNvSpPr/>
          <p:nvPr/>
        </p:nvSpPr>
        <p:spPr>
          <a:xfrm>
            <a:off x="2120760" y="347472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v04</a:t>
            </a:r>
            <a:endParaRPr/>
          </a:p>
        </p:txBody>
      </p:sp>
      <p:sp>
        <p:nvSpPr>
          <p:cNvPr id="209" name="CustomShape 6"/>
          <p:cNvSpPr/>
          <p:nvPr/>
        </p:nvSpPr>
        <p:spPr>
          <a:xfrm>
            <a:off x="4946400" y="1922400"/>
            <a:ext cx="1362600" cy="820440"/>
          </a:xfrm>
          <a:prstGeom prst="ellipse">
            <a:avLst/>
          </a:prstGeom>
          <a:noFill/>
          <a:ln w="36720">
            <a:solidFill>
              <a:srgbClr val="83caff"/>
            </a:solidFill>
            <a:round/>
          </a:ln>
        </p:spPr>
        <p:style>
          <a:lnRef idx="0"/>
          <a:fillRef idx="0"/>
          <a:effectRef idx="0"/>
          <a:fontRef idx="minor"/>
        </p:style>
      </p:sp>
      <p:sp>
        <p:nvSpPr>
          <p:cNvPr id="210" name="CustomShape 7"/>
          <p:cNvSpPr/>
          <p:nvPr/>
        </p:nvSpPr>
        <p:spPr>
          <a:xfrm rot="21582600">
            <a:off x="5670000" y="3478680"/>
            <a:ext cx="546480" cy="451440"/>
          </a:xfrm>
          <a:prstGeom prst="rect">
            <a:avLst/>
          </a:prstGeom>
          <a:noFill/>
          <a:ln>
            <a:noFill/>
          </a:ln>
        </p:spPr>
        <p:style>
          <a:lnRef idx="0"/>
          <a:fillRef idx="0"/>
          <a:effectRef idx="0"/>
          <a:fontRef idx="minor"/>
        </p:style>
        <p:txBody>
          <a:bodyPr lIns="0" rIns="0" tIns="0" bIns="0" anchor="ctr"/>
          <a:p>
            <a:pPr>
              <a:lnSpc>
                <a:spcPct val="100000"/>
              </a:lnSpc>
            </a:pPr>
            <a:r>
              <a:rPr b="1" lang="en-US" sz="2600" strike="noStrike">
                <a:solidFill>
                  <a:srgbClr val="00ffff"/>
                </a:solidFill>
                <a:latin typeface="Arial"/>
                <a:ea typeface="DejaVu Sans"/>
              </a:rPr>
              <a:t>uw</a:t>
            </a:r>
            <a:endParaRPr/>
          </a:p>
        </p:txBody>
      </p:sp>
      <p:sp>
        <p:nvSpPr>
          <p:cNvPr id="211" name="CustomShape 8"/>
          <p:cNvSpPr/>
          <p:nvPr/>
        </p:nvSpPr>
        <p:spPr>
          <a:xfrm>
            <a:off x="8229600" y="1922400"/>
            <a:ext cx="1362600" cy="820440"/>
          </a:xfrm>
          <a:prstGeom prst="ellipse">
            <a:avLst/>
          </a:prstGeom>
          <a:noFill/>
          <a:ln w="36720">
            <a:solidFill>
              <a:srgbClr val="83caff"/>
            </a:solidFill>
            <a:round/>
          </a:ln>
        </p:spPr>
        <p:style>
          <a:lnRef idx="0"/>
          <a:fillRef idx="0"/>
          <a:effectRef idx="0"/>
          <a:fontRef idx="minor"/>
        </p:style>
      </p:sp>
      <p:sp>
        <p:nvSpPr>
          <p:cNvPr id="212" name="CustomShape 9"/>
          <p:cNvSpPr/>
          <p:nvPr/>
        </p:nvSpPr>
        <p:spPr>
          <a:xfrm>
            <a:off x="8613000" y="3472560"/>
            <a:ext cx="804960" cy="45900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600" strike="noStrike">
                <a:solidFill>
                  <a:srgbClr val="00ffff"/>
                </a:solidFill>
                <a:latin typeface="Arial"/>
                <a:ea typeface="DejaVu Sans"/>
              </a:rPr>
              <a:t>v05</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