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37.gif" ContentType="image/gif"/>
  <Override PartName="/ppt/media/image36.gif" ContentType="image/gif"/>
  <Override PartName="/ppt/media/image35.gif" ContentType="image/gif"/>
  <Override PartName="/ppt/media/image34.gif" ContentType="image/gif"/>
  <Override PartName="/ppt/media/image33.gif" ContentType="image/gif"/>
  <Override PartName="/ppt/media/image32.gif" ContentType="image/gif"/>
  <Override PartName="/ppt/media/image31.gif" ContentType="image/gif"/>
  <Override PartName="/ppt/media/image30.gif" ContentType="image/gif"/>
  <Override PartName="/ppt/media/image29.gif" ContentType="image/gif"/>
  <Override PartName="/ppt/media/image28.gif" ContentType="image/gif"/>
  <Override PartName="/ppt/media/image27.gif" ContentType="image/gif"/>
  <Override PartName="/ppt/media/image26.gif" ContentType="image/gif"/>
  <Override PartName="/ppt/media/image25.gif" ContentType="image/gif"/>
  <Override PartName="/ppt/media/image24.gif" ContentType="image/gif"/>
  <Override PartName="/ppt/media/image9.gif" ContentType="image/gif"/>
  <Override PartName="/ppt/media/image10.gif" ContentType="image/gif"/>
  <Override PartName="/ppt/media/image23.gif" ContentType="image/gif"/>
  <Override PartName="/ppt/media/image8.gif" ContentType="image/gif"/>
  <Override PartName="/ppt/media/image2.png" ContentType="image/png"/>
  <Override PartName="/ppt/media/image1.png" ContentType="image/png"/>
  <Override PartName="/ppt/media/image4.gif" ContentType="image/gif"/>
  <Override PartName="/ppt/media/image3.gif" ContentType="image/gif"/>
  <Override PartName="/ppt/media/image11.gif" ContentType="image/gif"/>
  <Override PartName="/ppt/media/image12.gif" ContentType="image/gif"/>
  <Override PartName="/ppt/media/image13.gif" ContentType="image/gif"/>
  <Override PartName="/ppt/media/image14.gif" ContentType="image/gif"/>
  <Override PartName="/ppt/media/image15.gif" ContentType="image/gif"/>
  <Override PartName="/ppt/media/image16.gif" ContentType="image/gif"/>
  <Override PartName="/ppt/media/image17.gif" ContentType="image/gif"/>
  <Override PartName="/ppt/media/image18.gif" ContentType="image/gif"/>
  <Override PartName="/ppt/media/image19.gif" ContentType="image/gif"/>
  <Override PartName="/ppt/media/image5.gif" ContentType="image/gif"/>
  <Override PartName="/ppt/media/image20.gif" ContentType="image/gif"/>
  <Override PartName="/ppt/media/image6.gif" ContentType="image/gif"/>
  <Override PartName="/ppt/media/image21.gif" ContentType="image/gif"/>
  <Override PartName="/ppt/media/image7.gif" ContentType="image/gif"/>
  <Override PartName="/ppt/media/image22.gif" ContentType="image/gif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3C00713D-2B10-4273-B9D2-AE63F93F00CE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image" Target="../media/image4.gif"/><Relationship Id="rId3" Type="http://schemas.openxmlformats.org/officeDocument/2006/relationships/image" Target="../media/image5.gif"/><Relationship Id="rId4" Type="http://schemas.openxmlformats.org/officeDocument/2006/relationships/image" Target="../media/image6.gif"/><Relationship Id="rId5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7.gif"/><Relationship Id="rId2" Type="http://schemas.openxmlformats.org/officeDocument/2006/relationships/image" Target="../media/image8.gif"/><Relationship Id="rId3" Type="http://schemas.openxmlformats.org/officeDocument/2006/relationships/image" Target="../media/image9.gif"/><Relationship Id="rId4" Type="http://schemas.openxmlformats.org/officeDocument/2006/relationships/image" Target="../media/image10.gif"/><Relationship Id="rId5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1.gif"/><Relationship Id="rId2" Type="http://schemas.openxmlformats.org/officeDocument/2006/relationships/image" Target="../media/image12.gif"/><Relationship Id="rId3" Type="http://schemas.openxmlformats.org/officeDocument/2006/relationships/image" Target="../media/image13.gif"/><Relationship Id="rId4" Type="http://schemas.openxmlformats.org/officeDocument/2006/relationships/image" Target="../media/image14.gif"/><Relationship Id="rId5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5.gif"/><Relationship Id="rId2" Type="http://schemas.openxmlformats.org/officeDocument/2006/relationships/image" Target="../media/image16.gif"/><Relationship Id="rId3" Type="http://schemas.openxmlformats.org/officeDocument/2006/relationships/image" Target="../media/image17.gif"/><Relationship Id="rId4" Type="http://schemas.openxmlformats.org/officeDocument/2006/relationships/image" Target="../media/image18.gif"/><Relationship Id="rId5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9.gif"/><Relationship Id="rId2" Type="http://schemas.openxmlformats.org/officeDocument/2006/relationships/image" Target="../media/image20.gif"/><Relationship Id="rId3" Type="http://schemas.openxmlformats.org/officeDocument/2006/relationships/image" Target="../media/image21.gif"/><Relationship Id="rId4" Type="http://schemas.openxmlformats.org/officeDocument/2006/relationships/image" Target="../media/image22.gif"/><Relationship Id="rId5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3.gif"/><Relationship Id="rId2" Type="http://schemas.openxmlformats.org/officeDocument/2006/relationships/image" Target="../media/image24.gif"/><Relationship Id="rId3" Type="http://schemas.openxmlformats.org/officeDocument/2006/relationships/image" Target="../media/image25.gif"/><Relationship Id="rId4" Type="http://schemas.openxmlformats.org/officeDocument/2006/relationships/image" Target="../media/image26.gif"/><Relationship Id="rId5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7.gif"/><Relationship Id="rId2" Type="http://schemas.openxmlformats.org/officeDocument/2006/relationships/image" Target="../media/image28.gif"/><Relationship Id="rId3" Type="http://schemas.openxmlformats.org/officeDocument/2006/relationships/image" Target="../media/image29.gif"/><Relationship Id="rId4" Type="http://schemas.openxmlformats.org/officeDocument/2006/relationships/image" Target="../media/image30.gif"/><Relationship Id="rId5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1.gif"/><Relationship Id="rId2" Type="http://schemas.openxmlformats.org/officeDocument/2006/relationships/image" Target="../media/image32.gif"/><Relationship Id="rId3" Type="http://schemas.openxmlformats.org/officeDocument/2006/relationships/image" Target="../media/image33.gif"/><Relationship Id="rId4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4.gif"/><Relationship Id="rId2" Type="http://schemas.openxmlformats.org/officeDocument/2006/relationships/image" Target="../media/image35.gif"/><Relationship Id="rId3" Type="http://schemas.openxmlformats.org/officeDocument/2006/relationships/image" Target="../media/image36.gif"/><Relationship Id="rId4" Type="http://schemas.openxmlformats.org/officeDocument/2006/relationships/image" Target="../media/image37.gif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13716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342900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41" name="" descr=""/>
          <p:cNvPicPr/>
          <p:nvPr/>
        </p:nvPicPr>
        <p:blipFill>
          <a:blip r:embed="rId3"/>
          <a:stretch/>
        </p:blipFill>
        <p:spPr>
          <a:xfrm>
            <a:off x="672084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42" name="" descr=""/>
          <p:cNvPicPr/>
          <p:nvPr/>
        </p:nvPicPr>
        <p:blipFill>
          <a:blip r:embed="rId4"/>
          <a:stretch/>
        </p:blipFill>
        <p:spPr>
          <a:xfrm>
            <a:off x="2468880" y="4045320"/>
            <a:ext cx="5029200" cy="3227760"/>
          </a:xfrm>
          <a:prstGeom prst="rect">
            <a:avLst/>
          </a:prstGeom>
          <a:ln>
            <a:noFill/>
          </a:ln>
        </p:spPr>
      </p:pic>
      <p:sp>
        <p:nvSpPr>
          <p:cNvPr id="43" name="TextShape 1"/>
          <p:cNvSpPr txBox="1"/>
          <p:nvPr/>
        </p:nvSpPr>
        <p:spPr>
          <a:xfrm>
            <a:off x="1280160" y="182880"/>
            <a:ext cx="7406640" cy="657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20170717 @ 021427; orbit 019220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7589520" y="4500360"/>
            <a:ext cx="2468880" cy="1626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Still some speckles but better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1280160" y="182880"/>
            <a:ext cx="7406640" cy="657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20170725 @ 080107; orbit 019348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13716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47" name="" descr=""/>
          <p:cNvPicPr/>
          <p:nvPr/>
        </p:nvPicPr>
        <p:blipFill>
          <a:blip r:embed="rId2"/>
          <a:stretch/>
        </p:blipFill>
        <p:spPr>
          <a:xfrm>
            <a:off x="342900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48" name="" descr=""/>
          <p:cNvPicPr/>
          <p:nvPr/>
        </p:nvPicPr>
        <p:blipFill>
          <a:blip r:embed="rId3"/>
          <a:stretch/>
        </p:blipFill>
        <p:spPr>
          <a:xfrm>
            <a:off x="672084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49" name="" descr=""/>
          <p:cNvPicPr/>
          <p:nvPr/>
        </p:nvPicPr>
        <p:blipFill>
          <a:blip r:embed="rId4"/>
          <a:stretch/>
        </p:blipFill>
        <p:spPr>
          <a:xfrm>
            <a:off x="2468880" y="4041720"/>
            <a:ext cx="5029200" cy="32277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1280160" y="182880"/>
            <a:ext cx="7406640" cy="657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20170729 @ 061348; orbit 019409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13716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52" name="" descr=""/>
          <p:cNvPicPr/>
          <p:nvPr/>
        </p:nvPicPr>
        <p:blipFill>
          <a:blip r:embed="rId2"/>
          <a:stretch/>
        </p:blipFill>
        <p:spPr>
          <a:xfrm>
            <a:off x="342900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53" name="" descr=""/>
          <p:cNvPicPr/>
          <p:nvPr/>
        </p:nvPicPr>
        <p:blipFill>
          <a:blip r:embed="rId3"/>
          <a:stretch/>
        </p:blipFill>
        <p:spPr>
          <a:xfrm>
            <a:off x="672084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54" name="" descr=""/>
          <p:cNvPicPr/>
          <p:nvPr/>
        </p:nvPicPr>
        <p:blipFill>
          <a:blip r:embed="rId4"/>
          <a:stretch/>
        </p:blipFill>
        <p:spPr>
          <a:xfrm>
            <a:off x="2468880" y="4041720"/>
            <a:ext cx="5029200" cy="3227760"/>
          </a:xfrm>
          <a:prstGeom prst="rect">
            <a:avLst/>
          </a:prstGeom>
          <a:ln>
            <a:noFill/>
          </a:ln>
        </p:spPr>
      </p:pic>
      <p:sp>
        <p:nvSpPr>
          <p:cNvPr id="55" name="TextShape 2"/>
          <p:cNvSpPr txBox="1"/>
          <p:nvPr/>
        </p:nvSpPr>
        <p:spPr>
          <a:xfrm>
            <a:off x="7863840" y="5067000"/>
            <a:ext cx="2011680" cy="60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Nice!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1280160" y="182880"/>
            <a:ext cx="7406640" cy="657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20170729 @ 061348; orbit 019348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7" name="" descr=""/>
          <p:cNvPicPr/>
          <p:nvPr/>
        </p:nvPicPr>
        <p:blipFill>
          <a:blip r:embed="rId1"/>
          <a:stretch/>
        </p:blipFill>
        <p:spPr>
          <a:xfrm>
            <a:off x="13716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58" name="" descr=""/>
          <p:cNvPicPr/>
          <p:nvPr/>
        </p:nvPicPr>
        <p:blipFill>
          <a:blip r:embed="rId2"/>
          <a:stretch/>
        </p:blipFill>
        <p:spPr>
          <a:xfrm>
            <a:off x="342900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59" name="" descr=""/>
          <p:cNvPicPr/>
          <p:nvPr/>
        </p:nvPicPr>
        <p:blipFill>
          <a:blip r:embed="rId3"/>
          <a:stretch/>
        </p:blipFill>
        <p:spPr>
          <a:xfrm>
            <a:off x="672084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60" name="" descr=""/>
          <p:cNvPicPr/>
          <p:nvPr/>
        </p:nvPicPr>
        <p:blipFill>
          <a:blip r:embed="rId4"/>
          <a:stretch/>
        </p:blipFill>
        <p:spPr>
          <a:xfrm>
            <a:off x="2468880" y="4041720"/>
            <a:ext cx="5029200" cy="3227760"/>
          </a:xfrm>
          <a:prstGeom prst="rect">
            <a:avLst/>
          </a:prstGeom>
          <a:ln>
            <a:noFill/>
          </a:ln>
        </p:spPr>
      </p:pic>
      <p:sp>
        <p:nvSpPr>
          <p:cNvPr id="61" name="TextShape 2"/>
          <p:cNvSpPr txBox="1"/>
          <p:nvPr/>
        </p:nvSpPr>
        <p:spPr>
          <a:xfrm>
            <a:off x="7680960" y="4572000"/>
            <a:ext cx="2103120" cy="2138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Still mis-typing some STRA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Shape 1"/>
          <p:cNvSpPr txBox="1"/>
          <p:nvPr/>
        </p:nvSpPr>
        <p:spPr>
          <a:xfrm>
            <a:off x="1280160" y="182880"/>
            <a:ext cx="7406640" cy="657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20170801 @ 201702; orbit 019465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3" name="" descr=""/>
          <p:cNvPicPr/>
          <p:nvPr/>
        </p:nvPicPr>
        <p:blipFill>
          <a:blip r:embed="rId1"/>
          <a:stretch/>
        </p:blipFill>
        <p:spPr>
          <a:xfrm>
            <a:off x="13716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64" name="" descr=""/>
          <p:cNvPicPr/>
          <p:nvPr/>
        </p:nvPicPr>
        <p:blipFill>
          <a:blip r:embed="rId2"/>
          <a:stretch/>
        </p:blipFill>
        <p:spPr>
          <a:xfrm>
            <a:off x="342900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65" name="" descr=""/>
          <p:cNvPicPr/>
          <p:nvPr/>
        </p:nvPicPr>
        <p:blipFill>
          <a:blip r:embed="rId3"/>
          <a:stretch/>
        </p:blipFill>
        <p:spPr>
          <a:xfrm>
            <a:off x="672084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66" name="" descr=""/>
          <p:cNvPicPr/>
          <p:nvPr/>
        </p:nvPicPr>
        <p:blipFill>
          <a:blip r:embed="rId4"/>
          <a:stretch/>
        </p:blipFill>
        <p:spPr>
          <a:xfrm>
            <a:off x="2468880" y="4041720"/>
            <a:ext cx="5029200" cy="32277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Shape 1"/>
          <p:cNvSpPr txBox="1"/>
          <p:nvPr/>
        </p:nvSpPr>
        <p:spPr>
          <a:xfrm>
            <a:off x="1280160" y="182880"/>
            <a:ext cx="7406640" cy="657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20170805 @ 013930; orbit 019515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8" name="" descr=""/>
          <p:cNvPicPr/>
          <p:nvPr/>
        </p:nvPicPr>
        <p:blipFill>
          <a:blip r:embed="rId1"/>
          <a:stretch/>
        </p:blipFill>
        <p:spPr>
          <a:xfrm>
            <a:off x="13716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69" name="" descr=""/>
          <p:cNvPicPr/>
          <p:nvPr/>
        </p:nvPicPr>
        <p:blipFill>
          <a:blip r:embed="rId2"/>
          <a:stretch/>
        </p:blipFill>
        <p:spPr>
          <a:xfrm>
            <a:off x="342900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70" name="" descr=""/>
          <p:cNvPicPr/>
          <p:nvPr/>
        </p:nvPicPr>
        <p:blipFill>
          <a:blip r:embed="rId3"/>
          <a:stretch/>
        </p:blipFill>
        <p:spPr>
          <a:xfrm>
            <a:off x="672084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4"/>
          <a:stretch/>
        </p:blipFill>
        <p:spPr>
          <a:xfrm>
            <a:off x="2468880" y="4041720"/>
            <a:ext cx="5029200" cy="3227760"/>
          </a:xfrm>
          <a:prstGeom prst="rect">
            <a:avLst/>
          </a:prstGeom>
          <a:ln>
            <a:noFill/>
          </a:ln>
        </p:spPr>
      </p:pic>
      <p:sp>
        <p:nvSpPr>
          <p:cNvPr id="72" name="TextShape 2"/>
          <p:cNvSpPr txBox="1"/>
          <p:nvPr/>
        </p:nvSpPr>
        <p:spPr>
          <a:xfrm>
            <a:off x="7589520" y="4846320"/>
            <a:ext cx="2194560" cy="111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Not a great cut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Shape 1"/>
          <p:cNvSpPr txBox="1"/>
          <p:nvPr/>
        </p:nvSpPr>
        <p:spPr>
          <a:xfrm>
            <a:off x="1280160" y="182880"/>
            <a:ext cx="7406640" cy="657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20170830 @ 090012; orbit 019909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4" name="" descr=""/>
          <p:cNvPicPr/>
          <p:nvPr/>
        </p:nvPicPr>
        <p:blipFill>
          <a:blip r:embed="rId1"/>
          <a:stretch/>
        </p:blipFill>
        <p:spPr>
          <a:xfrm>
            <a:off x="13716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75" name="" descr=""/>
          <p:cNvPicPr/>
          <p:nvPr/>
        </p:nvPicPr>
        <p:blipFill>
          <a:blip r:embed="rId2"/>
          <a:stretch/>
        </p:blipFill>
        <p:spPr>
          <a:xfrm>
            <a:off x="342900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76" name="" descr=""/>
          <p:cNvPicPr/>
          <p:nvPr/>
        </p:nvPicPr>
        <p:blipFill>
          <a:blip r:embed="rId3"/>
          <a:stretch/>
        </p:blipFill>
        <p:spPr>
          <a:xfrm>
            <a:off x="672084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4"/>
          <a:stretch/>
        </p:blipFill>
        <p:spPr>
          <a:xfrm>
            <a:off x="2468880" y="4041720"/>
            <a:ext cx="5029200" cy="3227760"/>
          </a:xfrm>
          <a:prstGeom prst="rect">
            <a:avLst/>
          </a:prstGeom>
          <a:ln>
            <a:noFill/>
          </a:ln>
        </p:spPr>
      </p:pic>
      <p:sp>
        <p:nvSpPr>
          <p:cNvPr id="78" name="TextShape 2"/>
          <p:cNvSpPr txBox="1"/>
          <p:nvPr/>
        </p:nvSpPr>
        <p:spPr>
          <a:xfrm>
            <a:off x="7589520" y="4537080"/>
            <a:ext cx="2377440" cy="2138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Still mis-typing some STRA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1280160" y="182880"/>
            <a:ext cx="7406640" cy="657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20170830 @ 090012; orbit 019909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13716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81" name="" descr=""/>
          <p:cNvPicPr/>
          <p:nvPr/>
        </p:nvPicPr>
        <p:blipFill>
          <a:blip r:embed="rId2"/>
          <a:stretch/>
        </p:blipFill>
        <p:spPr>
          <a:xfrm>
            <a:off x="672084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82" name="" descr=""/>
          <p:cNvPicPr/>
          <p:nvPr/>
        </p:nvPicPr>
        <p:blipFill>
          <a:blip r:embed="rId3"/>
          <a:stretch/>
        </p:blipFill>
        <p:spPr>
          <a:xfrm>
            <a:off x="2468880" y="4041720"/>
            <a:ext cx="5029200" cy="3227760"/>
          </a:xfrm>
          <a:prstGeom prst="rect">
            <a:avLst/>
          </a:prstGeom>
          <a:ln>
            <a:noFill/>
          </a:ln>
        </p:spPr>
      </p:pic>
      <p:sp>
        <p:nvSpPr>
          <p:cNvPr id="83" name="TextShape 2"/>
          <p:cNvSpPr txBox="1"/>
          <p:nvPr/>
        </p:nvSpPr>
        <p:spPr>
          <a:xfrm>
            <a:off x="4114800" y="1811880"/>
            <a:ext cx="1920240" cy="1114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Missing image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TextShape 3"/>
          <p:cNvSpPr txBox="1"/>
          <p:nvPr/>
        </p:nvSpPr>
        <p:spPr>
          <a:xfrm>
            <a:off x="7680960" y="4937760"/>
            <a:ext cx="2103120" cy="60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Nice!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1280160" y="182880"/>
            <a:ext cx="7406640" cy="657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20170830 @ 090012; orbit 019909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6" name="" descr=""/>
          <p:cNvPicPr/>
          <p:nvPr/>
        </p:nvPicPr>
        <p:blipFill>
          <a:blip r:embed="rId1"/>
          <a:stretch/>
        </p:blipFill>
        <p:spPr>
          <a:xfrm>
            <a:off x="13716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87" name="" descr=""/>
          <p:cNvPicPr/>
          <p:nvPr/>
        </p:nvPicPr>
        <p:blipFill>
          <a:blip r:embed="rId2"/>
          <a:stretch/>
        </p:blipFill>
        <p:spPr>
          <a:xfrm>
            <a:off x="342900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88" name="" descr=""/>
          <p:cNvPicPr/>
          <p:nvPr/>
        </p:nvPicPr>
        <p:blipFill>
          <a:blip r:embed="rId3"/>
          <a:stretch/>
        </p:blipFill>
        <p:spPr>
          <a:xfrm>
            <a:off x="6720840" y="1042560"/>
            <a:ext cx="3200400" cy="2889360"/>
          </a:xfrm>
          <a:prstGeom prst="rect">
            <a:avLst/>
          </a:prstGeom>
          <a:ln>
            <a:noFill/>
          </a:ln>
        </p:spPr>
      </p:pic>
      <p:pic>
        <p:nvPicPr>
          <p:cNvPr id="89" name="" descr=""/>
          <p:cNvPicPr/>
          <p:nvPr/>
        </p:nvPicPr>
        <p:blipFill>
          <a:blip r:embed="rId4"/>
          <a:stretch/>
        </p:blipFill>
        <p:spPr>
          <a:xfrm>
            <a:off x="2468880" y="4041720"/>
            <a:ext cx="5029200" cy="3227760"/>
          </a:xfrm>
          <a:prstGeom prst="rect">
            <a:avLst/>
          </a:prstGeom>
          <a:ln>
            <a:noFill/>
          </a:ln>
        </p:spPr>
      </p:pic>
      <p:sp>
        <p:nvSpPr>
          <p:cNvPr id="90" name="TextShape 2"/>
          <p:cNvSpPr txBox="1"/>
          <p:nvPr/>
        </p:nvSpPr>
        <p:spPr>
          <a:xfrm>
            <a:off x="7498080" y="4297680"/>
            <a:ext cx="2286000" cy="2320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Still mis-typing some STRA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Application>LibreOffice/5.2.7.2$Linux_X86_64 LibreOffice_project/20m0$Build-2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2017-09-27T19:12:13Z</dcterms:created>
  <dc:creator>Stacy Brodzik</dc:creator>
  <dc:description/>
  <dc:language>en-US</dc:language>
  <cp:lastModifiedBy>Stacy Brodzik</cp:lastModifiedBy>
  <dcterms:modified xsi:type="dcterms:W3CDTF">2017-09-27T19:49:51Z</dcterms:modified>
  <cp:revision>6</cp:revision>
  <dc:subject/>
  <dc:title/>
</cp:coreProperties>
</file>