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slide3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1.gif" ContentType="image/gif"/>
  <Override PartName="/ppt/media/image3.gif" ContentType="image/gif"/>
  <Override PartName="/ppt/media/image4.gif" ContentType="image/gif"/>
  <Override PartName="/ppt/media/image1.png" ContentType="image/png"/>
  <Override PartName="/ppt/media/image2.png" ContentType="image/png"/>
  <Override PartName="/ppt/media/image5.gif" ContentType="image/gif"/>
  <Override PartName="/ppt/media/image6.gif" ContentType="image/gif"/>
  <Override PartName="/ppt/media/image7.gif" ContentType="image/gif"/>
  <Override PartName="/ppt/media/image8.gif" ContentType="image/gif"/>
  <Override PartName="/ppt/media/image10.gif" ContentType="image/gif"/>
  <Override PartName="/ppt/media/image9.gif" ContentType="image/gif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9AC9C0C3-3402-43B5-993D-8AF883CF9C3C}" type="slidenum"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1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gif"/><Relationship Id="rId2" Type="http://schemas.openxmlformats.org/officeDocument/2006/relationships/image" Target="../media/image4.gif"/><Relationship Id="rId3" Type="http://schemas.openxmlformats.org/officeDocument/2006/relationships/image" Target="../media/image5.gif"/><Relationship Id="rId4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6.gif"/><Relationship Id="rId2" Type="http://schemas.openxmlformats.org/officeDocument/2006/relationships/image" Target="../media/image7.gif"/><Relationship Id="rId3" Type="http://schemas.openxmlformats.org/officeDocument/2006/relationships/image" Target="../media/image8.gif"/><Relationship Id="rId4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9.gif"/><Relationship Id="rId2" Type="http://schemas.openxmlformats.org/officeDocument/2006/relationships/image" Target="../media/image10.gif"/><Relationship Id="rId3" Type="http://schemas.openxmlformats.org/officeDocument/2006/relationships/image" Target="../media/image11.gif"/><Relationship Id="rId4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640080" y="2560320"/>
            <a:ext cx="3457080" cy="2800080"/>
          </a:xfrm>
          <a:prstGeom prst="rect">
            <a:avLst/>
          </a:prstGeom>
          <a:ln>
            <a:noFill/>
          </a:ln>
        </p:spPr>
      </p:pic>
      <p:pic>
        <p:nvPicPr>
          <p:cNvPr id="40" name="" descr=""/>
          <p:cNvPicPr/>
          <p:nvPr/>
        </p:nvPicPr>
        <p:blipFill>
          <a:blip r:embed="rId2"/>
          <a:stretch/>
        </p:blipFill>
        <p:spPr>
          <a:xfrm>
            <a:off x="5669280" y="914400"/>
            <a:ext cx="3457080" cy="2800080"/>
          </a:xfrm>
          <a:prstGeom prst="rect">
            <a:avLst/>
          </a:prstGeom>
          <a:ln>
            <a:noFill/>
          </a:ln>
        </p:spPr>
      </p:pic>
      <p:pic>
        <p:nvPicPr>
          <p:cNvPr id="41" name="" descr=""/>
          <p:cNvPicPr/>
          <p:nvPr/>
        </p:nvPicPr>
        <p:blipFill>
          <a:blip r:embed="rId3"/>
          <a:stretch/>
        </p:blipFill>
        <p:spPr>
          <a:xfrm>
            <a:off x="5669280" y="3749040"/>
            <a:ext cx="3457080" cy="2800080"/>
          </a:xfrm>
          <a:prstGeom prst="rect">
            <a:avLst/>
          </a:prstGeom>
          <a:ln>
            <a:noFill/>
          </a:ln>
        </p:spPr>
      </p:pic>
      <p:sp>
        <p:nvSpPr>
          <p:cNvPr id="42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Orbit 1497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TextShape 2"/>
          <p:cNvSpPr txBox="1"/>
          <p:nvPr/>
        </p:nvSpPr>
        <p:spPr>
          <a:xfrm>
            <a:off x="1188720" y="5414400"/>
            <a:ext cx="1737360" cy="346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V05 rain_type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TextShape 3"/>
          <p:cNvSpPr txBox="1"/>
          <p:nvPr/>
        </p:nvSpPr>
        <p:spPr>
          <a:xfrm>
            <a:off x="6309360" y="3749040"/>
            <a:ext cx="2194560" cy="437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V05_uw  rain_type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TextShape 4"/>
          <p:cNvSpPr txBox="1"/>
          <p:nvPr/>
        </p:nvSpPr>
        <p:spPr>
          <a:xfrm>
            <a:off x="6126480" y="6583680"/>
            <a:ext cx="2743200" cy="491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V05Apps_csf   rain_type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Shape 1"/>
          <p:cNvSpPr txBox="1"/>
          <p:nvPr/>
        </p:nvSpPr>
        <p:spPr>
          <a:xfrm>
            <a:off x="1188720" y="5414400"/>
            <a:ext cx="1737360" cy="346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V05 rain_type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TextShape 2"/>
          <p:cNvSpPr txBox="1"/>
          <p:nvPr/>
        </p:nvSpPr>
        <p:spPr>
          <a:xfrm>
            <a:off x="6126480" y="6583680"/>
            <a:ext cx="2743200" cy="491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V05Apps_csf   rain_type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8" name="" descr=""/>
          <p:cNvPicPr/>
          <p:nvPr/>
        </p:nvPicPr>
        <p:blipFill>
          <a:blip r:embed="rId1"/>
          <a:stretch/>
        </p:blipFill>
        <p:spPr>
          <a:xfrm>
            <a:off x="640080" y="2560320"/>
            <a:ext cx="2889360" cy="2797920"/>
          </a:xfrm>
          <a:prstGeom prst="rect">
            <a:avLst/>
          </a:prstGeom>
          <a:ln>
            <a:noFill/>
          </a:ln>
        </p:spPr>
      </p:pic>
      <p:pic>
        <p:nvPicPr>
          <p:cNvPr id="49" name="" descr=""/>
          <p:cNvPicPr/>
          <p:nvPr/>
        </p:nvPicPr>
        <p:blipFill>
          <a:blip r:embed="rId2"/>
          <a:stretch/>
        </p:blipFill>
        <p:spPr>
          <a:xfrm>
            <a:off x="5669280" y="914400"/>
            <a:ext cx="2779920" cy="2797920"/>
          </a:xfrm>
          <a:prstGeom prst="rect">
            <a:avLst/>
          </a:prstGeom>
          <a:ln>
            <a:noFill/>
          </a:ln>
        </p:spPr>
      </p:pic>
      <p:sp>
        <p:nvSpPr>
          <p:cNvPr id="50" name="TextShape 3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Orbit 3684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1" name="" descr=""/>
          <p:cNvPicPr/>
          <p:nvPr/>
        </p:nvPicPr>
        <p:blipFill>
          <a:blip r:embed="rId3"/>
          <a:stretch/>
        </p:blipFill>
        <p:spPr>
          <a:xfrm>
            <a:off x="5669280" y="3749040"/>
            <a:ext cx="2779920" cy="2797920"/>
          </a:xfrm>
          <a:prstGeom prst="rect">
            <a:avLst/>
          </a:prstGeom>
          <a:ln>
            <a:noFill/>
          </a:ln>
        </p:spPr>
      </p:pic>
      <p:sp>
        <p:nvSpPr>
          <p:cNvPr id="52" name="TextShape 4"/>
          <p:cNvSpPr txBox="1"/>
          <p:nvPr/>
        </p:nvSpPr>
        <p:spPr>
          <a:xfrm>
            <a:off x="6309360" y="3749040"/>
            <a:ext cx="2194560" cy="437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V05_uw  rain_type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Shape 1"/>
          <p:cNvSpPr txBox="1"/>
          <p:nvPr/>
        </p:nvSpPr>
        <p:spPr>
          <a:xfrm>
            <a:off x="1188720" y="5414400"/>
            <a:ext cx="1737360" cy="346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V05 rain_type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TextShape 2"/>
          <p:cNvSpPr txBox="1"/>
          <p:nvPr/>
        </p:nvSpPr>
        <p:spPr>
          <a:xfrm>
            <a:off x="6126480" y="6583680"/>
            <a:ext cx="2743200" cy="491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V05Apps_csf   rain_type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TextShape 3"/>
          <p:cNvSpPr txBox="1"/>
          <p:nvPr/>
        </p:nvSpPr>
        <p:spPr>
          <a:xfrm>
            <a:off x="6309360" y="3749040"/>
            <a:ext cx="2194560" cy="437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V05_uw  rain_type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6" name="" descr=""/>
          <p:cNvPicPr/>
          <p:nvPr/>
        </p:nvPicPr>
        <p:blipFill>
          <a:blip r:embed="rId1"/>
          <a:stretch/>
        </p:blipFill>
        <p:spPr>
          <a:xfrm>
            <a:off x="640080" y="2560320"/>
            <a:ext cx="2743200" cy="2797920"/>
          </a:xfrm>
          <a:prstGeom prst="rect">
            <a:avLst/>
          </a:prstGeom>
          <a:ln>
            <a:noFill/>
          </a:ln>
        </p:spPr>
      </p:pic>
      <p:pic>
        <p:nvPicPr>
          <p:cNvPr id="57" name="" descr=""/>
          <p:cNvPicPr/>
          <p:nvPr/>
        </p:nvPicPr>
        <p:blipFill>
          <a:blip r:embed="rId2"/>
          <a:stretch/>
        </p:blipFill>
        <p:spPr>
          <a:xfrm>
            <a:off x="5760720" y="914400"/>
            <a:ext cx="2715840" cy="2797920"/>
          </a:xfrm>
          <a:prstGeom prst="rect">
            <a:avLst/>
          </a:prstGeom>
          <a:ln>
            <a:noFill/>
          </a:ln>
        </p:spPr>
      </p:pic>
      <p:pic>
        <p:nvPicPr>
          <p:cNvPr id="58" name="" descr=""/>
          <p:cNvPicPr/>
          <p:nvPr/>
        </p:nvPicPr>
        <p:blipFill>
          <a:blip r:embed="rId3"/>
          <a:stretch/>
        </p:blipFill>
        <p:spPr>
          <a:xfrm>
            <a:off x="5669280" y="3749040"/>
            <a:ext cx="2761560" cy="2797920"/>
          </a:xfrm>
          <a:prstGeom prst="rect">
            <a:avLst/>
          </a:prstGeom>
          <a:ln>
            <a:noFill/>
          </a:ln>
        </p:spPr>
      </p:pic>
      <p:sp>
        <p:nvSpPr>
          <p:cNvPr id="59" name="TextShape 4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Orbit 4665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TextShape 5"/>
          <p:cNvSpPr txBox="1"/>
          <p:nvPr/>
        </p:nvSpPr>
        <p:spPr>
          <a:xfrm>
            <a:off x="6309360" y="3749040"/>
            <a:ext cx="2194560" cy="437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V05_uw  rain_type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Application>LibreOffice/5.2.7.2$Linux_X86_64 LibreOffice_project/20m0$Build-2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2017-12-07T14:22:14Z</dcterms:created>
  <dc:creator>Stacy Brodzik</dc:creator>
  <dc:description/>
  <dc:language>en-US</dc:language>
  <cp:lastModifiedBy>Stacy Brodzik</cp:lastModifiedBy>
  <dcterms:modified xsi:type="dcterms:W3CDTF">2017-12-07T14:54:27Z</dcterms:modified>
  <cp:revision>4</cp:revision>
  <dc:subject/>
  <dc:title/>
</cp:coreProperties>
</file>