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/>
    <p:restoredTop sz="94667"/>
  </p:normalViewPr>
  <p:slideViewPr>
    <p:cSldViewPr snapToGrid="0" snapToObjects="1">
      <p:cViewPr varScale="1">
        <p:scale>
          <a:sx n="141" d="100"/>
          <a:sy n="141" d="100"/>
        </p:scale>
        <p:origin x="224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97B5-FBFE-894A-B032-A0DCB072F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2DBDE-80AB-B54C-9A8D-92E63B944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77A57-7A03-9049-B385-F56456D8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F78B0-DCD7-3D45-800A-5D2F1700D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879-5869-044B-9E02-D9B6C067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9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3E7C-6F43-BF4E-8CDD-395681DB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E35F4-6E0A-5142-9F11-E3E4C0579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607F1-884F-AF48-8F46-583A703C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8EB82-069C-D54B-8F09-10C106555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C4D1A-7159-F640-B57D-73CDB7378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9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7798A-BD0C-2C45-A527-BE8790500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45C60-7726-A245-8D1B-9C9FF7808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089B1-DAB5-E442-8CE7-FFFF7016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D69AC-4703-3D40-BD73-547DAA8A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9243F-EE2A-9B4E-BE1B-45C9CCBC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0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DB8F-C26A-2749-9512-2C35CF84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DD20E-07D0-7149-9BC9-ED4C51FC6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52C1F-1371-D246-AEC0-561EB46F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2BB36-43AC-4C4F-8217-86AA169C2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5F0D6-DE61-3F4D-8AAA-11DFEC19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2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06A5-702D-5448-AB18-4044EC31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89B0-38A3-A841-903E-30108787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A8AB4-0BB4-9741-A80E-C90D982F3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2A3C4-1C88-0A4C-A661-7BA131E8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461D5-8B4F-E348-B81F-3E9820D5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06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68E4-F7B1-DF47-BE73-A411739A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42ED6-07EF-A341-87F5-1667AF04F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B4619-495E-D949-9E6B-7A404341F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69F0D-35D8-6D4D-8C72-E6F5DB75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821C1-C33D-A84B-8DCB-B3B11B10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E532B-BD99-A742-BB59-57B71EA5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08B22-5F9A-284D-9A5B-C33D13573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F75AF-B793-F640-803B-72AB5AF40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EA78E-7ED3-4C4D-A27D-32918DC2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7E148-8084-8C4E-A7F8-5774EEDD4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E84272-37DD-FA41-983E-25E336501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85773E-DC14-1E41-ACAA-5D6FA7A7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867EF-38E9-5241-B25B-861FDF41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48F657-18B7-044F-9ACA-2478D8BB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1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5C3C-2424-CA4F-BA53-A4F4A9EB3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C4C08-FED2-3E4E-A0C3-D456443F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AC738-144B-6840-A933-0CB97401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3046E-5C5B-2745-8126-54675F5F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0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5BA7A-B1A4-6549-BCDB-7955F5656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0308E-A21A-2244-B2FA-40AAB2FC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B9C93-D497-B74F-A532-4C9737B3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9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9677-79F1-574F-86E8-6B3AD07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BF10D-193E-CF41-9983-2B467FC1F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2FC27-44EF-7842-A919-26B2CEF18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034A1-D150-6545-9E5C-76E87B9F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ADC01-A1E1-C242-9A65-E0A75395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B46C2-35F9-2641-9491-2B53D2A3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9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5DFB-FABF-2A4B-AD24-FC52E41D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2A758B-3B07-F548-BAFF-EBEDB7472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71ED8-F483-1C40-B8F6-FFA2A1B57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2DAFD-7F99-DA49-BA87-BAB1CB43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EAA57-6F2B-354B-9D6A-5C5BC789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0BA9E-C4AC-2C4A-99D7-B8B34CFB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1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C5AF7-7C78-DD47-A324-14B8A142F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1AB3D-1632-864C-8EC2-E3FE7F4DE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18F30-04FF-6D41-8C8C-70A6076BD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63207-DA76-884C-815E-3874C1854140}" type="datetimeFigureOut">
              <a:rPr lang="en-US" smtClean="0"/>
              <a:t>1/31/20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51BE4-377C-8846-95B4-26094655A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CAFE3-EB0D-C947-BB95-71B7A191D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D621-9F25-B741-8A4B-B09EBE0C68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feedspot.com/weather_blog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63AE-1B37-1F43-89A8-E71236B87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Meteorological Blogs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A6970-696F-B249-A911-EA598D87B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Cliff Mass</a:t>
            </a:r>
          </a:p>
        </p:txBody>
      </p:sp>
    </p:spTree>
    <p:extLst>
      <p:ext uri="{BB962C8B-B14F-4D97-AF65-F5344CB8AC3E}">
        <p14:creationId xmlns:p14="http://schemas.microsoft.com/office/powerpoint/2010/main" val="258921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7F66-39D2-C549-AC74-6D74A95E1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86BEA-9498-1A43-9D05-132F0E22F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7289" cy="4351338"/>
          </a:xfrm>
        </p:spPr>
        <p:txBody>
          <a:bodyPr/>
          <a:lstStyle/>
          <a:p>
            <a:r>
              <a:rPr lang="en-US" sz="3200" b="1" dirty="0"/>
              <a:t>Never run off with long text passages– no more than 3-4 sentences in a row, with a blank line between paragraphs.</a:t>
            </a:r>
          </a:p>
          <a:p>
            <a:r>
              <a:rPr lang="en-US" sz="3200" b="1" dirty="0"/>
              <a:t>It is very, very important to intersperse lots of images.</a:t>
            </a:r>
          </a:p>
          <a:p>
            <a:r>
              <a:rPr lang="en-US" sz="3200" b="1" dirty="0"/>
              <a:t>Images should be large.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014E4-B7D3-0D4E-9D1C-129BFECE6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948" y="365125"/>
            <a:ext cx="3866852" cy="57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31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884F-E4B0-2E4D-AA71-C547F8DF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DFD35-AFA7-C140-8646-436E154D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49428" cy="4351338"/>
          </a:xfrm>
        </p:spPr>
        <p:txBody>
          <a:bodyPr/>
          <a:lstStyle/>
          <a:p>
            <a:r>
              <a:rPr lang="en-US" b="1" dirty="0"/>
              <a:t>Allowing comments affords readers a chance to interact with and other readers.</a:t>
            </a:r>
          </a:p>
          <a:p>
            <a:r>
              <a:rPr lang="en-US" b="1" dirty="0"/>
              <a:t>Folks love the comments section</a:t>
            </a:r>
          </a:p>
          <a:p>
            <a:r>
              <a:rPr lang="en-US" b="1" dirty="0"/>
              <a:t>But having a comments section has big challenges.</a:t>
            </a:r>
          </a:p>
          <a:p>
            <a:r>
              <a:rPr lang="en-US" b="1" dirty="0"/>
              <a:t>Some commenters call you names, call other names, are obscene, are use your blog to advertise products or causes.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0201E-B2A4-4A46-B949-0F7D26AF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314" y="1294646"/>
            <a:ext cx="3760563" cy="377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508D-DA6E-EF4C-BCA7-A83E8077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93DB2-AB34-C844-B52A-1898BB738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2477" cy="4351338"/>
          </a:xfrm>
        </p:spPr>
        <p:txBody>
          <a:bodyPr/>
          <a:lstStyle/>
          <a:p>
            <a:r>
              <a:rPr lang="en-US" dirty="0"/>
              <a:t>Moderation of comments is very useful</a:t>
            </a:r>
          </a:p>
          <a:p>
            <a:r>
              <a:rPr lang="en-US" dirty="0"/>
              <a:t>But on a popular blog it can take a lot of time</a:t>
            </a:r>
          </a:p>
          <a:p>
            <a:r>
              <a:rPr lang="en-US" dirty="0"/>
              <a:t>Can be personally disturbing.</a:t>
            </a:r>
          </a:p>
          <a:p>
            <a:r>
              <a:rPr lang="en-US" dirty="0"/>
              <a:t>Requiring commenters to have a google or other login helps slightly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DC80A-97BF-364B-B71E-419F871B6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677" y="875876"/>
            <a:ext cx="5778441" cy="54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AEB9-5817-274F-B220-06B99EEF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negative side of comments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1421E-B6C2-B74F-9D7A-A295778ED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286" y="3725882"/>
            <a:ext cx="11198649" cy="17243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6D672-D0E3-994B-8F05-1E772802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92" y="2911180"/>
            <a:ext cx="11662990" cy="473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90E78-5409-9548-AD68-4DCD65574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86" y="2086812"/>
            <a:ext cx="10797996" cy="4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70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AF8D-C36C-E740-A5A1-F5DDF8C5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Analytics and objective blog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A58D4-EBCF-A945-A261-A1D125517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07542" cy="43760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blogs have analytics regarding viewership and more available</a:t>
            </a:r>
          </a:p>
          <a:p>
            <a:r>
              <a:rPr lang="en-US" dirty="0"/>
              <a:t>You can also add analytics or use web-based ones.</a:t>
            </a:r>
          </a:p>
          <a:p>
            <a:r>
              <a:rPr lang="en-US" dirty="0"/>
              <a:t>Knowing your audience and how they react to your blogs can help you hone your delivery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4BC16-3F4A-7E4E-9EBF-9694854C7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321" y="1535830"/>
            <a:ext cx="644735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9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4A0B-5117-0A46-B6F2-9E65A37F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00CF8B-9051-A846-B817-B91BC1A31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865" y="650534"/>
            <a:ext cx="7033441" cy="5637042"/>
          </a:xfrm>
        </p:spPr>
      </p:pic>
    </p:spTree>
    <p:extLst>
      <p:ext uri="{BB962C8B-B14F-4D97-AF65-F5344CB8AC3E}">
        <p14:creationId xmlns:p14="http://schemas.microsoft.com/office/powerpoint/2010/main" val="2615764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D8D4-2C30-8A45-8D6B-5A0289B0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CD9484-341C-294F-896F-329DE2F7F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151" y="1825625"/>
            <a:ext cx="9203697" cy="4351338"/>
          </a:xfrm>
        </p:spPr>
      </p:pic>
    </p:spTree>
    <p:extLst>
      <p:ext uri="{BB962C8B-B14F-4D97-AF65-F5344CB8AC3E}">
        <p14:creationId xmlns:p14="http://schemas.microsoft.com/office/powerpoint/2010/main" val="167743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84FFC-6429-D446-B1D6-9EBAAC85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6D331D-3874-7A48-9D0A-8364C1FFB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347" y="1825625"/>
            <a:ext cx="6261305" cy="4351338"/>
          </a:xfrm>
        </p:spPr>
      </p:pic>
    </p:spTree>
    <p:extLst>
      <p:ext uri="{BB962C8B-B14F-4D97-AF65-F5344CB8AC3E}">
        <p14:creationId xmlns:p14="http://schemas.microsoft.com/office/powerpoint/2010/main" val="1721762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ED28-E676-8D48-859D-80ED25B4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can enhance your blog traffic by maintaining a coordinated Facebook page and twitter feed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F0C3D-EBC1-8A4C-8D2C-47FF5956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759" y="1825625"/>
            <a:ext cx="5280482" cy="4351338"/>
          </a:xfrm>
        </p:spPr>
      </p:pic>
    </p:spTree>
    <p:extLst>
      <p:ext uri="{BB962C8B-B14F-4D97-AF65-F5344CB8AC3E}">
        <p14:creationId xmlns:p14="http://schemas.microsoft.com/office/powerpoint/2010/main" val="24069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09C-4941-614A-B13F-433B8A5D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A4001D-D42C-854E-AA4E-5BB2B2AAF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574" y="302643"/>
            <a:ext cx="7128667" cy="5874320"/>
          </a:xfrm>
        </p:spPr>
      </p:pic>
    </p:spTree>
    <p:extLst>
      <p:ext uri="{BB962C8B-B14F-4D97-AF65-F5344CB8AC3E}">
        <p14:creationId xmlns:p14="http://schemas.microsoft.com/office/powerpoint/2010/main" val="241693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2A1C-AFAA-8C4B-BA10-C024E76B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What is a blog?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15C2E7-9BA5-9945-A37E-E30011705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330" y="1851306"/>
            <a:ext cx="9316504" cy="2602706"/>
          </a:xfrm>
        </p:spPr>
      </p:pic>
    </p:spTree>
    <p:extLst>
      <p:ext uri="{BB962C8B-B14F-4D97-AF65-F5344CB8AC3E}">
        <p14:creationId xmlns:p14="http://schemas.microsoft.com/office/powerpoint/2010/main" val="787415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1ED7-EE5E-394B-85B3-79618A17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How often should you blog?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8CC15-BA09-0B4F-84ED-15BF8BD23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726426" cy="4427691"/>
          </a:xfrm>
        </p:spPr>
        <p:txBody>
          <a:bodyPr/>
          <a:lstStyle/>
          <a:p>
            <a:r>
              <a:rPr lang="en-US" dirty="0"/>
              <a:t>Regular blogging results in a long-term increase in readership and impact.</a:t>
            </a:r>
          </a:p>
          <a:p>
            <a:r>
              <a:rPr lang="en-US" dirty="0"/>
              <a:t>My compromise is every other day, but some folks have been successful with less frequency, AS LONG AS IT IS REGULAR.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3CE68-7895-764D-870E-F35DB2B3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859" y="1495940"/>
            <a:ext cx="6146362" cy="508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29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4B033-66E9-CE4D-9520-D32A7054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Getting Ideas for Your Weather Blog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1FCF8-6AA0-6E47-8CBB-724DD64F5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3542" cy="4351338"/>
          </a:xfrm>
        </p:spPr>
        <p:txBody>
          <a:bodyPr/>
          <a:lstStyle/>
          <a:p>
            <a:r>
              <a:rPr lang="en-US" dirty="0"/>
              <a:t>Current weather events</a:t>
            </a:r>
          </a:p>
          <a:p>
            <a:r>
              <a:rPr lang="en-US" dirty="0"/>
              <a:t>Your reader comments will often provide good ideas</a:t>
            </a:r>
          </a:p>
          <a:p>
            <a:r>
              <a:rPr lang="en-US" dirty="0"/>
              <a:t>Explaining in depth an interesting weather feature</a:t>
            </a:r>
          </a:p>
          <a:p>
            <a:r>
              <a:rPr lang="en-US" dirty="0"/>
              <a:t>Check out other weather blog for ideas you can expand or riff 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15B4B-2AD7-354C-A675-BA9A8DC7D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8" r="22783"/>
          <a:stretch/>
        </p:blipFill>
        <p:spPr>
          <a:xfrm>
            <a:off x="7487217" y="2041351"/>
            <a:ext cx="3684760" cy="35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569C3-4A83-0F41-A561-FACBF373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Remember Your Blog Can Be Viewed on Multiple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A7E3A-0F33-EC4C-8B43-48A45C4F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Blogs need to be optimized so they are accessible and clear on multiple platforms.</a:t>
            </a:r>
          </a:p>
          <a:p>
            <a:r>
              <a:rPr lang="en-US" dirty="0"/>
              <a:t>Smartphones are often the most used device.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880A6-289F-074F-BBFD-350E0F4E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03" y="3856550"/>
            <a:ext cx="5510999" cy="2593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E30AF-6FF6-FB4C-87C8-4AF2D090C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702" y="3797557"/>
            <a:ext cx="5056238" cy="2379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576234-A098-4343-AC69-62E7C88DBA63}"/>
              </a:ext>
            </a:extLst>
          </p:cNvPr>
          <p:cNvSpPr txBox="1"/>
          <p:nvPr/>
        </p:nvSpPr>
        <p:spPr>
          <a:xfrm>
            <a:off x="5024007" y="3419750"/>
            <a:ext cx="21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Statistics for My Blog</a:t>
            </a:r>
          </a:p>
        </p:txBody>
      </p:sp>
    </p:spTree>
    <p:extLst>
      <p:ext uri="{BB962C8B-B14F-4D97-AF65-F5344CB8AC3E}">
        <p14:creationId xmlns:p14="http://schemas.microsoft.com/office/powerpoint/2010/main" val="4171572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0BDE-1389-314F-8FB7-77C9B935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Optimizing for Smartphones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92A4F-5CA0-E649-AA33-B0E129037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0961" cy="4351338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Extended Posts:</a:t>
            </a:r>
            <a:r>
              <a:rPr lang="en-US" dirty="0"/>
              <a:t> Break them up with bolded headers and provide plenty of paragraph breaks. </a:t>
            </a:r>
          </a:p>
          <a:p>
            <a:pPr fontAlgn="base"/>
            <a:r>
              <a:rPr lang="en-US" b="1" dirty="0"/>
              <a:t>File Sizes:</a:t>
            </a:r>
            <a:r>
              <a:rPr lang="en-US" dirty="0"/>
              <a:t> Keep graphics small</a:t>
            </a:r>
          </a:p>
          <a:p>
            <a:pPr fontAlgn="base"/>
            <a:r>
              <a:rPr lang="en-US" b="1" dirty="0"/>
              <a:t>Number of Pages:</a:t>
            </a:r>
            <a:r>
              <a:rPr lang="en-US" dirty="0"/>
              <a:t> Unlike desktops, most navigation on smartphones and tablets happens through scrolling. Thus, a one-page presentation is ideal for the mobile platform, as users can simply scroll down to find what they need.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3F174-B71D-3847-91F5-27FCF192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618" y="2175387"/>
            <a:ext cx="3794481" cy="28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7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0059-3214-2D45-ACA7-E674D797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Tools for Creating Blogs: BlogSpot and WordPress are Very Popular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8B4AA7-A73C-8E4D-BE7B-5859F9F8F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832" y="1978264"/>
            <a:ext cx="10515600" cy="4149298"/>
          </a:xfrm>
        </p:spPr>
      </p:pic>
    </p:spTree>
    <p:extLst>
      <p:ext uri="{BB962C8B-B14F-4D97-AF65-F5344CB8AC3E}">
        <p14:creationId xmlns:p14="http://schemas.microsoft.com/office/powerpoint/2010/main" val="4244506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BBEB-09C5-164F-A05E-A84138EC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41626" cy="90323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Can You Get Rich with Advertising on Your Blog?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EF3C4-274C-B94C-B1B6-1AC882176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296"/>
            <a:ext cx="10515600" cy="23850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Probably not, unless you have very large hit rates.</a:t>
            </a:r>
          </a:p>
          <a:p>
            <a:r>
              <a:rPr lang="en-US" dirty="0"/>
              <a:t>Folks must click on ads for you to make money.</a:t>
            </a:r>
          </a:p>
          <a:p>
            <a:r>
              <a:rPr lang="en-US" dirty="0"/>
              <a:t>Some ads are not pleasant—need to filter worst stuff.</a:t>
            </a:r>
          </a:p>
          <a:p>
            <a:r>
              <a:rPr lang="en-US" dirty="0"/>
              <a:t>If you get 10,000 hits a day, you might make 5-10 dollars.</a:t>
            </a:r>
          </a:p>
          <a:p>
            <a:r>
              <a:rPr lang="en-US" dirty="0"/>
              <a:t>Need hundreds of thousands of hits in a day to make real money.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7C3ED-C813-8B40-8D82-EE9F51AAD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366" y="4092678"/>
            <a:ext cx="4898923" cy="23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92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C0FB9-ECE1-E74A-B565-38336505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Final Note:  Blogs Can Be Very Powerful Tools, Once You Have An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D2E09-D2AA-954D-B53E-F8712EC9D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8445" cy="4351338"/>
          </a:xfrm>
        </p:spPr>
        <p:txBody>
          <a:bodyPr/>
          <a:lstStyle/>
          <a:p>
            <a:r>
              <a:rPr lang="en-US" dirty="0"/>
              <a:t>Once established, your blog information can spread virally if controversial, timely, or particularly interesting.</a:t>
            </a:r>
          </a:p>
          <a:p>
            <a:r>
              <a:rPr lang="en-US" dirty="0"/>
              <a:t>Blogs can result in societal or other change, that can be both positive or negative.</a:t>
            </a:r>
          </a:p>
          <a:p>
            <a:r>
              <a:rPr lang="en-US" dirty="0"/>
              <a:t>Blogs can promote very strong positive and negative reactions…you have to be cognizant of that.</a:t>
            </a:r>
          </a:p>
          <a:p>
            <a:r>
              <a:rPr lang="en-US" b="1" dirty="0"/>
              <a:t>Bottom line:  an established blog can be a very powerful tool.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67E78-07D2-6346-AB4B-931E4A0B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6"/>
          <a:stretch/>
        </p:blipFill>
        <p:spPr>
          <a:xfrm>
            <a:off x="8012316" y="2092885"/>
            <a:ext cx="3826266" cy="31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87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173F-D85D-124C-AFA9-D8C9B21D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E14-87F6-044A-AC83-68EFDED24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1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9525-118D-C744-8E73-5EDD970A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What is a blog?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C28C3-9A90-B84A-A346-37700B717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Many blogs also offer the opportunity for readers to provide comments.</a:t>
            </a:r>
          </a:p>
          <a:p>
            <a:r>
              <a:rPr lang="en-US" sz="3600" dirty="0"/>
              <a:t>Some have advertising and side messaging.</a:t>
            </a:r>
          </a:p>
          <a:p>
            <a:r>
              <a:rPr lang="en-US" sz="3600" dirty="0"/>
              <a:t>Many have coordinated Facebook pages and twitter feeds to increase audience.</a:t>
            </a:r>
          </a:p>
          <a:p>
            <a:r>
              <a:rPr lang="en-US" sz="3600" dirty="0"/>
              <a:t>They provide a longer-form that tweets and most Facebook messages.</a:t>
            </a:r>
          </a:p>
        </p:txBody>
      </p:sp>
    </p:spTree>
    <p:extLst>
      <p:ext uri="{BB962C8B-B14F-4D97-AF65-F5344CB8AC3E}">
        <p14:creationId xmlns:p14="http://schemas.microsoft.com/office/powerpoint/2010/main" val="155410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03B7-517A-714C-B988-785710E03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should you listen to me about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DCB4-8F8C-864A-8656-0D46CD0D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587" y="1265185"/>
            <a:ext cx="10805652" cy="4351338"/>
          </a:xfrm>
        </p:spPr>
        <p:txBody>
          <a:bodyPr/>
          <a:lstStyle/>
          <a:p>
            <a:r>
              <a:rPr lang="en-US" dirty="0"/>
              <a:t>I have run a blog (The Cliff Mass Weather and Climate Blog) since 2008.</a:t>
            </a:r>
          </a:p>
          <a:p>
            <a:r>
              <a:rPr lang="en-US" dirty="0"/>
              <a:t>Have written over a thousand blogs.</a:t>
            </a:r>
          </a:p>
          <a:p>
            <a:r>
              <a:rPr lang="en-US" dirty="0"/>
              <a:t>I am a student of blogs and have followed a number of them in some depth, including rankings and impact.</a:t>
            </a:r>
          </a:p>
          <a:p>
            <a:r>
              <a:rPr lang="en-US" dirty="0"/>
              <a:t>Watching my audience statistics: have learned what works and doesn’t.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94BC6-E0D9-6A48-886D-643820AF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10" y="3811764"/>
            <a:ext cx="5046406" cy="26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3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A836-B4A0-2C4D-9F76-945C9D6B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Some Meteorological Blogs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C4DF5-57A5-1C42-AB66-79207A89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The Top-100 Weather Blogs</a:t>
            </a:r>
            <a:endParaRPr lang="en-US" dirty="0"/>
          </a:p>
          <a:p>
            <a:r>
              <a:rPr lang="en-US" dirty="0"/>
              <a:t>Major Categories</a:t>
            </a:r>
          </a:p>
          <a:p>
            <a:pPr lvl="1"/>
            <a:r>
              <a:rPr lang="en-US" dirty="0"/>
              <a:t>TV Stations (e.g., KOMO-Scott Sistek)</a:t>
            </a:r>
          </a:p>
          <a:p>
            <a:pPr lvl="1"/>
            <a:r>
              <a:rPr lang="en-US" dirty="0"/>
              <a:t>Academics (like mine)</a:t>
            </a:r>
          </a:p>
          <a:p>
            <a:pPr lvl="1"/>
            <a:r>
              <a:rPr lang="en-US" dirty="0"/>
              <a:t>Major Media (e.g., Washington Post CapitalWeather Gang)</a:t>
            </a:r>
          </a:p>
          <a:p>
            <a:pPr lvl="1"/>
            <a:r>
              <a:rPr lang="en-US" dirty="0"/>
              <a:t>Climate (WUWT, Real-Climate)</a:t>
            </a:r>
          </a:p>
          <a:p>
            <a:pPr lvl="1"/>
            <a:r>
              <a:rPr lang="en-US" dirty="0"/>
              <a:t>Enthusiasts (Seattle Weather Blog).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8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DCFC-210C-BF4A-8A92-D47C1EC4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52" y="24667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How to Create An Effective Blog</a:t>
            </a:r>
          </a:p>
        </p:txBody>
      </p:sp>
    </p:spTree>
    <p:extLst>
      <p:ext uri="{BB962C8B-B14F-4D97-AF65-F5344CB8AC3E}">
        <p14:creationId xmlns:p14="http://schemas.microsoft.com/office/powerpoint/2010/main" val="240742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860BC-D710-6749-BF23-D49E38F0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Blog Headline Needs to be Compelling and Interest Grabbing (But Honest)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0B1F5D-CC93-8D47-ADF4-5C90F94E2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17" y="2200709"/>
            <a:ext cx="500610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11334-F451-DA4B-8BB2-FF4F67BC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013" y="3479407"/>
            <a:ext cx="6256184" cy="896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B6C15-1E4A-2C4B-B416-E75415F2F9DC}"/>
              </a:ext>
            </a:extLst>
          </p:cNvPr>
          <p:cNvSpPr txBox="1"/>
          <p:nvPr/>
        </p:nvSpPr>
        <p:spPr>
          <a:xfrm>
            <a:off x="2322870" y="1690688"/>
            <a:ext cx="590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 written questions, the stimulate curiosity, can be useful</a:t>
            </a:r>
          </a:p>
        </p:txBody>
      </p:sp>
    </p:spTree>
    <p:extLst>
      <p:ext uri="{BB962C8B-B14F-4D97-AF65-F5344CB8AC3E}">
        <p14:creationId xmlns:p14="http://schemas.microsoft.com/office/powerpoint/2010/main" val="226355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0409-C260-A84E-B621-9D340952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first few lines are critical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8F30-CDC8-0843-ABAA-38D0187B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74" y="1567528"/>
            <a:ext cx="6078794" cy="4351338"/>
          </a:xfrm>
        </p:spPr>
        <p:txBody>
          <a:bodyPr/>
          <a:lstStyle/>
          <a:p>
            <a:r>
              <a:rPr lang="en-US" b="1" dirty="0"/>
              <a:t>You need to convince the reader that the blog will be about something important or something they are interested in.</a:t>
            </a:r>
          </a:p>
          <a:p>
            <a:r>
              <a:rPr lang="en-US" b="1" dirty="0"/>
              <a:t>You have to convince them that YOU can provide useful information to them.</a:t>
            </a:r>
          </a:p>
          <a:p>
            <a:r>
              <a:rPr lang="en-US" b="1" dirty="0"/>
              <a:t>It is helpful to provide your key findings or points in the introduction, just in case they don’t read the rest.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0AB76-C189-604B-BE5A-279820B09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6" r="44641"/>
          <a:stretch/>
        </p:blipFill>
        <p:spPr>
          <a:xfrm>
            <a:off x="7939889" y="1868902"/>
            <a:ext cx="3340729" cy="43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2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CFC7-3E5D-8043-AD74-040CE85B9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ACB70-3128-DE4C-B0B6-DDFB5EFCD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55" y="1690688"/>
            <a:ext cx="5417745" cy="4351338"/>
          </a:xfrm>
        </p:spPr>
        <p:txBody>
          <a:bodyPr>
            <a:normAutofit fontScale="92500"/>
          </a:bodyPr>
          <a:lstStyle/>
          <a:p>
            <a:r>
              <a:rPr lang="en-US" sz="3200" b="1" dirty="0"/>
              <a:t>Blogs are best written in a conversational or informal style</a:t>
            </a:r>
          </a:p>
          <a:p>
            <a:r>
              <a:rPr lang="en-US" sz="3200" b="1" dirty="0"/>
              <a:t>Don’t try to impress with complex phrasing and vocabulary.</a:t>
            </a:r>
          </a:p>
          <a:p>
            <a:r>
              <a:rPr lang="en-US" sz="3200" b="1" dirty="0"/>
              <a:t>It is all about being accessible.</a:t>
            </a:r>
          </a:p>
          <a:p>
            <a:r>
              <a:rPr lang="en-US" sz="3200" b="1" dirty="0"/>
              <a:t>Humor is very good to use liberally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A3FE8-DBCB-5945-B96D-48FB1A4FD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33" y="2352896"/>
            <a:ext cx="4064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52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843</Words>
  <Application>Microsoft Macintosh PowerPoint</Application>
  <PresentationFormat>Widescreen</PresentationFormat>
  <Paragraphs>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Meteorological Blogs</vt:lpstr>
      <vt:lpstr>What is a blog?</vt:lpstr>
      <vt:lpstr>What is a blog?</vt:lpstr>
      <vt:lpstr>Why should you listen to me about this?</vt:lpstr>
      <vt:lpstr>Some Meteorological Blogs</vt:lpstr>
      <vt:lpstr>How to Create An Effective Blog</vt:lpstr>
      <vt:lpstr>The Blog Headline Needs to be Compelling and Interest Grabbing (But Honest)</vt:lpstr>
      <vt:lpstr>The first few lines are critical</vt:lpstr>
      <vt:lpstr>Language</vt:lpstr>
      <vt:lpstr>Design</vt:lpstr>
      <vt:lpstr>Comments</vt:lpstr>
      <vt:lpstr>Comments</vt:lpstr>
      <vt:lpstr>The negative side of comments</vt:lpstr>
      <vt:lpstr>Analytics and objective blog information</vt:lpstr>
      <vt:lpstr>PowerPoint Presentation</vt:lpstr>
      <vt:lpstr>PowerPoint Presentation</vt:lpstr>
      <vt:lpstr>Analytics</vt:lpstr>
      <vt:lpstr>You can enhance your blog traffic by maintaining a coordinated Facebook page and twitter feed</vt:lpstr>
      <vt:lpstr>PowerPoint Presentation</vt:lpstr>
      <vt:lpstr>How often should you blog?</vt:lpstr>
      <vt:lpstr>Getting Ideas for Your Weather Blog</vt:lpstr>
      <vt:lpstr>Remember Your Blog Can Be Viewed on Multiple Platforms</vt:lpstr>
      <vt:lpstr>Optimizing for Smartphones</vt:lpstr>
      <vt:lpstr>Tools for Creating Blogs: BlogSpot and WordPress are Very Popular</vt:lpstr>
      <vt:lpstr>Can You Get Rich with Advertising on Your Blog?</vt:lpstr>
      <vt:lpstr>Final Note:  Blogs Can Be Very Powerful Tools, Once You Have An Audience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Meteorological Blogs</dc:title>
  <dc:creator>Cliff Mass</dc:creator>
  <cp:lastModifiedBy>Cliff Mass</cp:lastModifiedBy>
  <cp:revision>27</cp:revision>
  <dcterms:created xsi:type="dcterms:W3CDTF">2020-01-29T18:16:03Z</dcterms:created>
  <dcterms:modified xsi:type="dcterms:W3CDTF">2020-01-31T18:11:48Z</dcterms:modified>
</cp:coreProperties>
</file>