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8" r:id="rId3"/>
    <p:sldId id="279" r:id="rId4"/>
    <p:sldId id="257" r:id="rId5"/>
    <p:sldId id="258" r:id="rId6"/>
    <p:sldId id="259" r:id="rId7"/>
    <p:sldId id="276" r:id="rId8"/>
    <p:sldId id="260" r:id="rId9"/>
    <p:sldId id="265" r:id="rId10"/>
    <p:sldId id="280" r:id="rId11"/>
    <p:sldId id="281" r:id="rId12"/>
    <p:sldId id="282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61" r:id="rId21"/>
    <p:sldId id="262" r:id="rId22"/>
    <p:sldId id="263" r:id="rId23"/>
    <p:sldId id="264" r:id="rId24"/>
    <p:sldId id="274" r:id="rId25"/>
    <p:sldId id="273" r:id="rId26"/>
    <p:sldId id="275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/>
    <p:restoredTop sz="94711"/>
  </p:normalViewPr>
  <p:slideViewPr>
    <p:cSldViewPr snapToGrid="0" snapToObjects="1">
      <p:cViewPr varScale="1">
        <p:scale>
          <a:sx n="141" d="100"/>
          <a:sy n="141" d="100"/>
        </p:scale>
        <p:origin x="224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267A7-3C92-5E4C-AA9A-4E31CCA8B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ECD0D-A42D-C14B-BDD3-A4CB19D981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CFC63-9403-E24E-8CB7-A5E5ABA7F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533-7F69-E84F-8298-1FF51A7F97D7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BAB99-1EC7-0D49-A053-ACFF8EE83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F5304-4445-854A-B555-67495E00A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D7383-E97E-AE4F-9159-B43292987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14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94C5F-1071-1F45-9C77-E4D27705E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BE6686-306A-3244-868F-1014D0778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60B06-404D-7D44-9542-2000622D0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533-7F69-E84F-8298-1FF51A7F97D7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024ED-5604-214D-BD1A-EBC82B2D2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670E1-BEC5-394A-8992-680A8B9C4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D7383-E97E-AE4F-9159-B43292987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62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802C9A-E17D-C846-A9BE-882D0F0CC3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4BA98-5105-9844-9829-69BC724F2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BE29D-B282-9449-93BE-997C1C9E2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533-7F69-E84F-8298-1FF51A7F97D7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79208-1162-B044-A85D-95DDCA526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4A234-A41D-FA46-B832-6068ADBD6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D7383-E97E-AE4F-9159-B43292987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0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BE78-07CB-9A4C-A076-038360234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D6285-8049-354A-B806-13CA4D0E2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A1C3D-FB9E-AC4F-BDBD-AA5FB5070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533-7F69-E84F-8298-1FF51A7F97D7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9F8C-FE2E-9643-AEF5-139CC7588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C9C4B-EA33-0B42-B218-F82C154F7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D7383-E97E-AE4F-9159-B43292987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67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91734-9ADC-B84E-BD38-B5C1C8BAF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E6037D-0D14-3342-816E-54D7639E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B8550-9F68-B345-9AB6-59FE900B0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533-7F69-E84F-8298-1FF51A7F97D7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14E1F-8D2F-9140-B1F2-1D7208DA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8FE43-C928-0B40-9034-748740EC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D7383-E97E-AE4F-9159-B43292987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1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5DA96-F82E-BC42-8550-6D71E0EC9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219C2-A12F-8E43-B481-3D3013CB5C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2BAC80-4F97-9040-81FF-D90009222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2455A-A0C8-5F44-88D1-F28BD172B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533-7F69-E84F-8298-1FF51A7F97D7}" type="datetimeFigureOut">
              <a:rPr lang="en-US" smtClean="0"/>
              <a:t>2/6/20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E6CF0-9DD9-9844-9BF1-429B50F33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412E46-97E0-7B45-8D67-AD8C3EBD8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D7383-E97E-AE4F-9159-B43292987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78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941CF-6582-304C-99A0-216FA8CB8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F65AB-E3C7-7042-9BA3-B7C20F8BF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A6C01-8AD9-CA48-90FF-8D869F226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724E95-6478-AA47-9182-AFB130844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12CD6B-7D20-AF44-A1ED-A3984A5E53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7FE884-57DD-CC42-8230-91EA34A31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533-7F69-E84F-8298-1FF51A7F97D7}" type="datetimeFigureOut">
              <a:rPr lang="en-US" smtClean="0"/>
              <a:t>2/6/20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D65909-4EA8-F443-8980-808DE41B9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239113-390B-6445-B2E4-8877B828D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D7383-E97E-AE4F-9159-B43292987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63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D8762-5D61-9643-A3E9-F375F34AB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A8C853-6E5D-C14A-8E77-430CFE028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533-7F69-E84F-8298-1FF51A7F97D7}" type="datetimeFigureOut">
              <a:rPr lang="en-US" smtClean="0"/>
              <a:t>2/6/20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FEFE8-CD5F-4249-A9A0-E4B64B0B0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F462C-09A7-E349-935E-48DA461EB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D7383-E97E-AE4F-9159-B43292987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21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3446BD-C2A6-C241-8E92-B27524B11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533-7F69-E84F-8298-1FF51A7F97D7}" type="datetimeFigureOut">
              <a:rPr lang="en-US" smtClean="0"/>
              <a:t>2/6/20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11F0D4-FCA1-9544-9EC5-6F99CE85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FCD46-8B54-B641-B580-04E1C9BF5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D7383-E97E-AE4F-9159-B43292987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01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07B07-2334-DF49-B90F-D0C75843A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E2740-707D-F84C-986E-7B2E0233A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11566-09C3-D649-BE06-587ACB1F0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33356-24F6-7F45-AAC8-2ADAD877B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533-7F69-E84F-8298-1FF51A7F97D7}" type="datetimeFigureOut">
              <a:rPr lang="en-US" smtClean="0"/>
              <a:t>2/6/20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A3108-8EBE-2340-84A2-70096BAF8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19B1F-8639-6142-B93A-E09D2F39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D7383-E97E-AE4F-9159-B43292987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1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A7301-8FBC-2A42-A140-4A1477A82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63C214-63F8-3E49-B0B3-803D309059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5BAE4F-C507-8D4E-9FBE-457C7FE1A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325A-9051-EE4D-A46D-9F49B1D38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533-7F69-E84F-8298-1FF51A7F97D7}" type="datetimeFigureOut">
              <a:rPr lang="en-US" smtClean="0"/>
              <a:t>2/6/20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47903B-1F43-144E-9493-0AE0B7361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90BAAF-B35D-C641-B77A-D4122A631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D7383-E97E-AE4F-9159-B43292987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13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B891A9-039E-D14F-982B-F6F0F5EB4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FF0FA-A223-0B4A-A3A9-4B44D8E84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36A3C-99C6-DD42-9B6B-9C2FC4D5AA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EA533-7F69-E84F-8298-1FF51A7F97D7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16CA3-A22F-4544-A53F-41E5BC352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982B4-E486-9D41-AA70-67ED84517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D7383-E97E-AE4F-9159-B43292987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6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4FC82-0EB9-5F41-B9AE-41574CF967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Consortium Meeting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February 6, 2020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01EDF6-7121-DA43-856B-913D58BB32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Cliff Mass</a:t>
            </a:r>
          </a:p>
          <a:p>
            <a:r>
              <a:rPr lang="en-US" dirty="0"/>
              <a:t>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429043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9369F-CF29-6F4D-ABC8-37B2180AE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6FAEDD-3942-9343-AECB-A2D14E4BA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49"/>
          <a:stretch/>
        </p:blipFill>
        <p:spPr>
          <a:xfrm>
            <a:off x="1721484" y="228473"/>
            <a:ext cx="9006872" cy="621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58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9369F-CF29-6F4D-ABC8-37B2180AE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7AF795-C514-B046-8F94-C48F7C13D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0968" y="528132"/>
            <a:ext cx="8055003" cy="5810318"/>
          </a:xfrm>
        </p:spPr>
      </p:pic>
    </p:spTree>
    <p:extLst>
      <p:ext uri="{BB962C8B-B14F-4D97-AF65-F5344CB8AC3E}">
        <p14:creationId xmlns:p14="http://schemas.microsoft.com/office/powerpoint/2010/main" val="4078098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9369F-CF29-6F4D-ABC8-37B2180AE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1DBC9-E74F-914D-B65C-19F83D5CA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9" b="2386"/>
          <a:stretch/>
        </p:blipFill>
        <p:spPr>
          <a:xfrm>
            <a:off x="2521551" y="147841"/>
            <a:ext cx="7013864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25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F29C6-094B-634A-AF2B-6B8D63944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We have done extensive testing of our current system versus a proposed replacement (4.1.3 with hybrid vertical coordinate)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BBBE0-3FF5-5343-8F67-5AA635433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335" y="2186960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Let’s take a look at the results…</a:t>
            </a:r>
          </a:p>
          <a:p>
            <a:r>
              <a:rPr lang="en-US" sz="3600" dirty="0"/>
              <a:t>Dave and I believe if the results are as good or better than current version, we should seriously consider the shift </a:t>
            </a:r>
          </a:p>
          <a:p>
            <a:r>
              <a:rPr lang="en-US" sz="3600" dirty="0"/>
              <a:t>It appears that the new system is equally stable as current one.</a:t>
            </a:r>
          </a:p>
        </p:txBody>
      </p:sp>
    </p:spTree>
    <p:extLst>
      <p:ext uri="{BB962C8B-B14F-4D97-AF65-F5344CB8AC3E}">
        <p14:creationId xmlns:p14="http://schemas.microsoft.com/office/powerpoint/2010/main" val="124172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363F3-B572-D34A-B85E-133FCD688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05185B-67B3-174B-84BD-8CE37156C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871" y="572011"/>
            <a:ext cx="5651807" cy="565180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49EDFC-836F-0B45-81AE-29C5C31CD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678" y="473153"/>
            <a:ext cx="5825180" cy="58251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532B46-CF81-2C45-A214-23DEB7AA316E}"/>
              </a:ext>
            </a:extLst>
          </p:cNvPr>
          <p:cNvSpPr txBox="1"/>
          <p:nvPr/>
        </p:nvSpPr>
        <p:spPr>
          <a:xfrm>
            <a:off x="3495367" y="2035277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23151A-7641-8F43-8A3D-9E31513E29F1}"/>
              </a:ext>
            </a:extLst>
          </p:cNvPr>
          <p:cNvSpPr txBox="1"/>
          <p:nvPr/>
        </p:nvSpPr>
        <p:spPr>
          <a:xfrm>
            <a:off x="3421629" y="4026310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1885833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4FE5A-2301-9249-AF34-65C8EC9C3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EC7A2B-B96D-7B48-B92B-902788D10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56" y="529151"/>
            <a:ext cx="6024716" cy="6024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73DFDF-82E7-CA44-9905-7B7C0B7C1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401" y="594795"/>
            <a:ext cx="5444670" cy="544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65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1EF0-647D-7745-A511-5F172C576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21885E-6C62-B940-95A4-7B1A40DAB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066" y="1096963"/>
            <a:ext cx="5080000" cy="5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C483AC-5FC9-DA45-8176-E8F6CABA5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066" y="1027906"/>
            <a:ext cx="5080000" cy="5080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242E9B5-343E-5F4A-BADD-35D16A480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105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863-2545-2742-8A58-EFCF4CFC8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826B0B-35C6-2D42-8FD6-2EE11401C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471" y="467467"/>
            <a:ext cx="5503606" cy="550360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46DC1-2FBF-BF44-970A-FEE7089A0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701" y="355356"/>
            <a:ext cx="5727828" cy="57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57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17421-0D71-2D48-B876-1499DBD5A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857FBC-4F43-AC4D-B473-A17183D4D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50" y="1058707"/>
            <a:ext cx="5194607" cy="519460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32E886-9BEF-A242-9591-DEE0A09FA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005" y="1027906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71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0450F-0E1D-2044-B98B-A13D8990E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Our conclusion:  move to the updated WRF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7331-78FA-A74F-8B60-B3BB36234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Slightly improved scores overall, but not a huge jump</a:t>
            </a:r>
          </a:p>
          <a:p>
            <a:r>
              <a:rPr lang="en-US" dirty="0"/>
              <a:t>Improvements are probably in things we can’t measure (structures in mid and upper troposphere).</a:t>
            </a:r>
          </a:p>
          <a:p>
            <a:r>
              <a:rPr lang="en-US" dirty="0"/>
              <a:t>Timing is similar</a:t>
            </a:r>
          </a:p>
          <a:p>
            <a:r>
              <a:rPr lang="en-US" dirty="0"/>
              <a:t>Will continue to work with NCAR to improve the Noah-MP LSM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815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2ECFF-BAFD-3448-A113-D033B3BF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EFD667-386B-1449-B94B-31ECE4E64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522336"/>
            <a:ext cx="9048136" cy="4524068"/>
          </a:xfrm>
        </p:spPr>
      </p:pic>
    </p:spTree>
    <p:extLst>
      <p:ext uri="{BB962C8B-B14F-4D97-AF65-F5344CB8AC3E}">
        <p14:creationId xmlns:p14="http://schemas.microsoft.com/office/powerpoint/2010/main" val="1641181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53E8E-BB47-A64A-829C-22C883E5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1762"/>
            <a:ext cx="10515600" cy="1325563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Saildrone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03008-C89F-D14B-8589-E1D5D4DD7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5799"/>
            <a:ext cx="10515600" cy="4351338"/>
          </a:xfrm>
        </p:spPr>
        <p:txBody>
          <a:bodyPr/>
          <a:lstStyle/>
          <a:p>
            <a:r>
              <a:rPr lang="en-US" b="1" dirty="0"/>
              <a:t>Can we improve the consortium’s forecasts by adding a line of unmanned weather observing sites offshore?</a:t>
            </a:r>
          </a:p>
          <a:p>
            <a:r>
              <a:rPr lang="en-US" b="1" dirty="0"/>
              <a:t>Have worked with a Oakland, CA company, </a:t>
            </a:r>
            <a:r>
              <a:rPr lang="en-US" b="1" dirty="0" err="1"/>
              <a:t>Saildrone</a:t>
            </a:r>
            <a:r>
              <a:rPr lang="en-US" b="1" dirty="0"/>
              <a:t>, which has placed a line of six boats up and down the Pacific coast.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100083-0DD9-6F4E-9FE6-BB8DBABC2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012" y="3229896"/>
            <a:ext cx="5781367" cy="325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83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776F2-B677-2240-8655-13FC85BDF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2D12D3-53F5-7E40-B9C7-DF7CAE469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5152" y="572010"/>
            <a:ext cx="5171189" cy="5673399"/>
          </a:xfrm>
        </p:spPr>
      </p:pic>
    </p:spTree>
    <p:extLst>
      <p:ext uri="{BB962C8B-B14F-4D97-AF65-F5344CB8AC3E}">
        <p14:creationId xmlns:p14="http://schemas.microsoft.com/office/powerpoint/2010/main" val="3986756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76EBF-A103-0B46-9F82-FD753A243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UW </a:t>
            </a:r>
            <a:r>
              <a:rPr lang="en-US" dirty="0" err="1"/>
              <a:t>Saildrone</a:t>
            </a:r>
            <a:r>
              <a:rPr lang="en-US" dirty="0"/>
              <a:t> Website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C77E11-0283-D840-B539-C1C914D7F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5986" y="1412669"/>
            <a:ext cx="6936484" cy="4869096"/>
          </a:xfrm>
        </p:spPr>
      </p:pic>
    </p:spTree>
    <p:extLst>
      <p:ext uri="{BB962C8B-B14F-4D97-AF65-F5344CB8AC3E}">
        <p14:creationId xmlns:p14="http://schemas.microsoft.com/office/powerpoint/2010/main" val="4109123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0F483-1702-4F41-AC79-8B69AF839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Surprising Results:   How Good are the Grids We Get From NCEP over the Eastern Pacific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02E83-958F-054E-8BC1-BE0C8E855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D758641-7723-A549-A42D-93284DD57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096" y="1920875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23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D6CE0-A0C9-1C45-966F-F8FF50B5E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481C4-66DC-A444-909C-15B7AB5FA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pencil&#10;&#10;Description automatically generated">
            <a:extLst>
              <a:ext uri="{FF2B5EF4-FFF2-40B4-BE49-F238E27FC236}">
                <a16:creationId xmlns:a16="http://schemas.microsoft.com/office/drawing/2014/main" id="{1030BE6D-D95D-AA41-812E-11F2DB25D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605" y="1024889"/>
            <a:ext cx="7212904" cy="515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17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82A3A-1804-914F-8C65-D51C3C4B8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Doing Some Experiment Where We Try Observation Nudging to the </a:t>
            </a:r>
            <a:r>
              <a:rPr lang="en-US" b="1" dirty="0" err="1">
                <a:latin typeface="+mn-lt"/>
              </a:rPr>
              <a:t>Saildrones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AC372-A53E-AC43-A40E-F20C0157D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50526E1-09B3-BF44-AABC-420946B3C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906" y="1690688"/>
            <a:ext cx="4802187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09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59EB6-AE23-2A46-BE59-DFCCE859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0C691-EC44-DF49-86B2-D0F0DA32E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E9EDF0BF-64C7-1449-B800-318222BD6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777875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52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97A15-628D-6E49-A378-C901A898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Announcement:  Northwest Weather Workshop will be on May 1-2,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87044-7D9C-C546-AF3D-711B60036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Proposed theme:  Meteorology and Agriculture</a:t>
            </a:r>
          </a:p>
          <a:p>
            <a:r>
              <a:rPr lang="en-US" dirty="0"/>
              <a:t>Talk titles due on April 1, 2020</a:t>
            </a:r>
          </a:p>
        </p:txBody>
      </p:sp>
    </p:spTree>
    <p:extLst>
      <p:ext uri="{BB962C8B-B14F-4D97-AF65-F5344CB8AC3E}">
        <p14:creationId xmlns:p14="http://schemas.microsoft.com/office/powerpoint/2010/main" val="2950671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BB490-A251-B844-91DD-8CC13A7E0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January download of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115D8D-4BC1-3C44-B422-A4A7A7E99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9810" y="1825625"/>
            <a:ext cx="6032379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3EF7FF-0717-F944-BD99-2724D4A0E03C}"/>
              </a:ext>
            </a:extLst>
          </p:cNvPr>
          <p:cNvSpPr txBox="1"/>
          <p:nvPr/>
        </p:nvSpPr>
        <p:spPr>
          <a:xfrm>
            <a:off x="7942007" y="2300748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Idaho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D32E77-1A3C-3B45-AFF4-C6EEA211CEEB}"/>
              </a:ext>
            </a:extLst>
          </p:cNvPr>
          <p:cNvSpPr txBox="1"/>
          <p:nvPr/>
        </p:nvSpPr>
        <p:spPr>
          <a:xfrm>
            <a:off x="7787148" y="2485414"/>
            <a:ext cx="1456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Univ. of N. BC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1B8C1-C1D2-F846-AF11-D48DC68460A0}"/>
              </a:ext>
            </a:extLst>
          </p:cNvPr>
          <p:cNvSpPr txBox="1"/>
          <p:nvPr/>
        </p:nvSpPr>
        <p:spPr>
          <a:xfrm>
            <a:off x="7426225" y="2670080"/>
            <a:ext cx="287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CanvasDreams</a:t>
            </a:r>
            <a:r>
              <a:rPr lang="en-US" dirty="0"/>
              <a:t>, </a:t>
            </a:r>
            <a:r>
              <a:rPr lang="en-US" dirty="0" err="1"/>
              <a:t>HostPortland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512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45611-4E29-C944-9A94-82188A8DF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Some Changes Since the Last Meeting:  High Resolution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FFE17-7F93-C448-93AE-998D6E33D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56671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Dealing with issues regarding excessively cold temperatures over snow</a:t>
            </a:r>
          </a:p>
          <a:p>
            <a:r>
              <a:rPr lang="en-US" dirty="0"/>
              <a:t>Beginning with the 2020011100 run, switched back to Noah Land Surface Model (LSM) as the default due to cold bias problems with Noah-MP over snow in Western Washington. </a:t>
            </a:r>
          </a:p>
          <a:p>
            <a:r>
              <a:rPr lang="en-US" dirty="0"/>
              <a:t>Same problem we noted last year:  with snow, Noah-MP provides excessively cold temperatures.  Noah is better.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EB86C1-FCE1-5F4C-80B8-F6B2D6FD2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128" y="1690688"/>
            <a:ext cx="5297129" cy="4223854"/>
          </a:xfrm>
          <a:prstGeom prst="rect">
            <a:avLst/>
          </a:prstGeo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7040071C-89A7-C844-B1C7-6ACA18486378}"/>
              </a:ext>
            </a:extLst>
          </p:cNvPr>
          <p:cNvSpPr/>
          <p:nvPr/>
        </p:nvSpPr>
        <p:spPr>
          <a:xfrm rot="16200000">
            <a:off x="10574593" y="2094783"/>
            <a:ext cx="988142" cy="44982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48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1088D-94F1-B64E-BFD1-850DBFCD3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Changes in Ensemble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7DFB4-7F9C-C64D-B931-36212548E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10/14/2019 Beginning with the 2019101412 run, we have added the wrf4p3 ensemble member. This uses WRF 4.0.3 and the new P3 microphysics scheme (option 51) which includes one-category ice plus double-moment cloud water.</a:t>
            </a:r>
          </a:p>
          <a:p>
            <a:r>
              <a:rPr lang="en-US" dirty="0"/>
              <a:t>11/6/2019 Added WRF4ACM2 physics member with the 2019110612 case. This member uses WRF version 4 with the </a:t>
            </a:r>
            <a:r>
              <a:rPr lang="en-US" dirty="0" err="1"/>
              <a:t>Pleim-Xiu</a:t>
            </a:r>
            <a:r>
              <a:rPr lang="en-US" dirty="0"/>
              <a:t> land surface model and surface layer along with the </a:t>
            </a:r>
            <a:r>
              <a:rPr lang="en-US" dirty="0" err="1"/>
              <a:t>Pleim</a:t>
            </a:r>
            <a:r>
              <a:rPr lang="en-US" dirty="0"/>
              <a:t> planetary boundary layer scheme.</a:t>
            </a:r>
          </a:p>
          <a:p>
            <a:r>
              <a:rPr lang="en-US" dirty="0"/>
              <a:t>1/28/2020 Started </a:t>
            </a:r>
            <a:r>
              <a:rPr lang="en-US" b="1" dirty="0"/>
              <a:t>using WRF version 4.1.3 </a:t>
            </a:r>
            <a:r>
              <a:rPr lang="en-US" dirty="0"/>
              <a:t>as default with the 2020012812 case. Looking to see if the Noah-MP has improved cold bias over snow with 4.1.3.</a:t>
            </a:r>
          </a:p>
        </p:txBody>
      </p:sp>
    </p:spTree>
    <p:extLst>
      <p:ext uri="{BB962C8B-B14F-4D97-AF65-F5344CB8AC3E}">
        <p14:creationId xmlns:p14="http://schemas.microsoft.com/office/powerpoint/2010/main" val="179809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ED10F-96B5-F747-A955-59FC5943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Other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FD2AD-D098-2E4C-8194-9AB9B40E4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157019" cy="4353949"/>
          </a:xfrm>
        </p:spPr>
        <p:txBody>
          <a:bodyPr>
            <a:normAutofit/>
          </a:bodyPr>
          <a:lstStyle/>
          <a:p>
            <a:r>
              <a:rPr lang="en-US" dirty="0"/>
              <a:t>Added sounding/</a:t>
            </a:r>
            <a:r>
              <a:rPr lang="en-US" dirty="0" err="1"/>
              <a:t>meteogram</a:t>
            </a:r>
            <a:r>
              <a:rPr lang="en-US" dirty="0"/>
              <a:t>/time-height location at La Connor for Swinomish Tribe as requested by Jay McAlpine Oct 28, 2019</a:t>
            </a:r>
          </a:p>
          <a:p>
            <a:r>
              <a:rPr lang="en-US" dirty="0"/>
              <a:t>Expanded Idaho DEQ data push from forecast hours 7-55 to 7-84 for12-km domain and from hours 7-31 to 7-84 for the 4-km domain on Jan 8,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7C171E-9A58-2B4F-8564-9CE15E996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803" y="1523590"/>
            <a:ext cx="5715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73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021E4-6584-004E-957D-8B581E7B3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Enhancement Made to Ensemble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3521F-23B1-034F-A42C-E1947AFC0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1A1704-2E1F-1241-A0CF-61E64FC40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222" y="1311221"/>
            <a:ext cx="8879906" cy="554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80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C8B29-24F4-E94B-8581-D1F2FF75F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Testing of Updated Version of WRF for High-Resolution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5491D-5AB1-BA40-BF38-DEB5ABB8E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23" y="1840373"/>
            <a:ext cx="6012425" cy="4351338"/>
          </a:xfrm>
        </p:spPr>
        <p:txBody>
          <a:bodyPr/>
          <a:lstStyle/>
          <a:p>
            <a:r>
              <a:rPr lang="en-US" dirty="0"/>
              <a:t>Still using 3.7.1 for high-res, because our annual tests had not indicated improvements. Now four years old.</a:t>
            </a:r>
          </a:p>
          <a:p>
            <a:r>
              <a:rPr lang="en-US" b="1" dirty="0"/>
              <a:t>Tested 4.1.3 including hybrid vertical coordinates.</a:t>
            </a:r>
          </a:p>
          <a:p>
            <a:r>
              <a:rPr lang="en-US" b="1" dirty="0"/>
              <a:t>4.1.3 includes many bug fixes and supposed improvements in physics.</a:t>
            </a:r>
          </a:p>
          <a:p>
            <a:r>
              <a:rPr lang="en-US" b="1" dirty="0"/>
              <a:t>Hybrid vertical coordinate system reduces noise aloft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59702E-CE5E-D540-AFD8-672264C1E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574" y="1204042"/>
            <a:ext cx="28448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43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6611D-BA6F-AC42-A547-4FAE6D394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Hybrid Coordinate Reduces Noise in Upper Troposphere (sigma low down, pressure aloft)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656C50-05DD-7749-91BA-1298AA9BB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090" y="1853847"/>
            <a:ext cx="10323789" cy="420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88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544</Words>
  <Application>Microsoft Macintosh PowerPoint</Application>
  <PresentationFormat>Widescreen</PresentationFormat>
  <Paragraphs>47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Consortium Meeting February 6, 2020</vt:lpstr>
      <vt:lpstr>Usage</vt:lpstr>
      <vt:lpstr>January download of data</vt:lpstr>
      <vt:lpstr>Some Changes Since the Last Meeting:  High Resolution System</vt:lpstr>
      <vt:lpstr>Changes in Ensemble System</vt:lpstr>
      <vt:lpstr>Other Stuff</vt:lpstr>
      <vt:lpstr>Enhancement Made to Ensemble Website</vt:lpstr>
      <vt:lpstr>Testing of Updated Version of WRF for High-Resolution</vt:lpstr>
      <vt:lpstr>Hybrid Coordinate Reduces Noise in Upper Troposphere (sigma low down, pressure aloft)</vt:lpstr>
      <vt:lpstr>PowerPoint Presentation</vt:lpstr>
      <vt:lpstr>PowerPoint Presentation</vt:lpstr>
      <vt:lpstr>PowerPoint Presentation</vt:lpstr>
      <vt:lpstr>We have done extensive testing of our current system versus a proposed replacement (4.1.3 with hybrid vertical coordinate)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conclusion:  move to the updated WRF system</vt:lpstr>
      <vt:lpstr>Saildrone</vt:lpstr>
      <vt:lpstr>Locations</vt:lpstr>
      <vt:lpstr>UW Saildrone Website </vt:lpstr>
      <vt:lpstr>Surprising Results:   How Good are the Grids We Get From NCEP over the Eastern Pacific?</vt:lpstr>
      <vt:lpstr>PowerPoint Presentation</vt:lpstr>
      <vt:lpstr>Doing Some Experiment Where We Try Observation Nudging to the Saildrones</vt:lpstr>
      <vt:lpstr>PowerPoint Presentation</vt:lpstr>
      <vt:lpstr>Announcement:  Northwest Weather Workshop will be on May 1-2, 2020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Consortium Meeting February 6, 2020</dc:title>
  <dc:creator>Cliff Mass</dc:creator>
  <cp:lastModifiedBy>Cliff Mass</cp:lastModifiedBy>
  <cp:revision>22</cp:revision>
  <dcterms:created xsi:type="dcterms:W3CDTF">2020-02-04T21:23:27Z</dcterms:created>
  <dcterms:modified xsi:type="dcterms:W3CDTF">2020-02-06T17:33:35Z</dcterms:modified>
</cp:coreProperties>
</file>