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3"/>
  </p:normalViewPr>
  <p:slideViewPr>
    <p:cSldViewPr snapToGrid="0" snapToObjects="1">
      <p:cViewPr varScale="1">
        <p:scale>
          <a:sx n="173" d="100"/>
          <a:sy n="173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6E94-27FB-BC44-8BAF-549953641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3A536-FA91-954C-9B52-E4D3A7979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879E7-3DA0-CA4A-8758-F9648EE5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AAA9-455A-714F-9F39-77EA608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E249-2F84-B443-B482-912A41A6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19EE-1AEB-A940-9E20-7E5DFFF6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8F336-94E5-1F49-8189-9C7AC0B23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ED4E-56B4-C843-8FB9-123EA256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BAE2-E6FA-B343-BFE4-F073C029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717BC-EB00-8443-99C2-3D91C50E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6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68626-EF0F-3D41-AAFD-8B7243D54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C2891-B2F2-7D4E-BE0B-24C5864D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E717-5048-054A-9007-C7355B19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A399-5C80-034E-8621-E3C8CF0A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C8E2E-3D93-694D-9E14-5CA9D0D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0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A9ED-78AF-9249-A45E-796666BD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3618-7605-A148-BCAD-B7D0E2A3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2D60F-E5D1-B247-B885-6107B29B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FC37E-66B7-0A4B-880D-A995B45F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31FF8-8E5D-F948-9E28-3A512C92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6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67EB-AB78-2040-B626-812E426C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B17F-ADB0-E04F-9BF0-230485F0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3970-7BB4-0E4E-82E0-DB54DD41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2C976-65B9-4C4B-981C-C82A04E3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C1470-23BB-3A4F-9915-A3A702FF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1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D706-C516-3A45-853B-0C27E18B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43D8-98C4-174C-ACE8-8208C8B2C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0CEE1-3B73-9F46-8106-6BED0A2C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7987-B499-9F41-9F1A-A89C727D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D3B16-80E9-5043-8E65-9C431CDD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2E184-741E-7A4C-ABF2-0748258C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8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87C9-7ED5-E349-B519-062F1D9E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701C4-F305-624F-9841-BF7A67A6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224A-C9D9-A642-86B9-53BB1D7EF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A6E17-2A9F-284F-B62C-39AAE743C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11B5B-5764-D340-9F69-7BD3A8CCB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91A38-AF2C-A646-A000-40090D8A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64BCD-972D-9C4F-B553-DF411C57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B3296-C459-0C42-84DF-6544811B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798E-638C-D147-8A2E-1E821F75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7170A-355E-B14F-A944-0175E1CC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87022-1311-0B42-9D27-39288CB2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D5EB1-4A86-B74B-A6C4-9060D4C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01CA5-7951-4543-9E6D-8F31D37A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DF8D2-2FB6-C345-98C8-13885922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6CABB-1B18-D44C-9789-F0581404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EC64-B1C8-6E4C-9EF7-8DF3591C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8AD4-D2BC-8E49-8A29-0A8EBD97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499B2-DA58-3F4F-AB56-66BB59F5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81616-6711-3244-9E5F-692935C7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EFB1-2ADC-BF41-9464-8A33D4D8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3BBD-D74A-0D46-B92E-A119FF89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0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8FB2-DDE9-1947-BCBB-0B28831C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F884E-9D53-5040-81B5-EB773EA3E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E5CB0-5CED-8F43-B131-8268A0278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CDED-B76A-184E-8746-2B50AFE6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E40EE-B913-7F46-BFC0-24ACBD67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74771-59EE-5944-9A61-8C085012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1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E97AD-080F-3141-A49C-8D0B64A3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E35C0-3A63-8C4F-9397-8162852B7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47311-8B3E-1845-96FC-EDA07FE68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6D2BA-A647-E144-9470-313D510D4F66}" type="datetimeFigureOut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EA199-1ABB-F34B-B53B-52467AD7C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92E43-439A-A943-977E-383D358BF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0ABB-AD5B-2B4F-B3A4-B88668CE1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BD73-41FF-8747-96AA-96B86FDF2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Consortium Meeting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October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97D86-9BE5-694E-AF4F-15469D23B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Cliff Mass</a:t>
            </a:r>
          </a:p>
          <a:p>
            <a:r>
              <a:rPr lang="en-US" dirty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0102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C0BD-D9DF-474E-A764-F6F9566C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76E75-A312-8C45-98D5-58C6B4A78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60"/>
          <a:stretch/>
        </p:blipFill>
        <p:spPr>
          <a:xfrm>
            <a:off x="582188" y="582268"/>
            <a:ext cx="10771612" cy="56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16DB-9B3A-534F-8A4B-0E5B0FCF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5380" cy="87682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 Apparent Damage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C54C1-4714-9045-AA0C-C3CAD4AB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816" y="1241948"/>
            <a:ext cx="5604001" cy="44979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9E575-FCFE-884E-B7C0-764F0F72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3" y="1241948"/>
            <a:ext cx="5779014" cy="46384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4E8FF-BD3B-1C44-BDEE-A866622A29BA}"/>
              </a:ext>
            </a:extLst>
          </p:cNvPr>
          <p:cNvCxnSpPr/>
          <p:nvPr/>
        </p:nvCxnSpPr>
        <p:spPr>
          <a:xfrm flipV="1">
            <a:off x="5287224" y="1430448"/>
            <a:ext cx="0" cy="3404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23FF97-8269-B940-A642-53A2F67FCFF8}"/>
              </a:ext>
            </a:extLst>
          </p:cNvPr>
          <p:cNvCxnSpPr/>
          <p:nvPr/>
        </p:nvCxnSpPr>
        <p:spPr>
          <a:xfrm flipV="1">
            <a:off x="11025612" y="1430448"/>
            <a:ext cx="0" cy="3404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5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5B49-964F-384D-B36A-CF71E1C5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9442D-8D4F-CF41-841E-F4C53CE9B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212" y="365125"/>
            <a:ext cx="7925995" cy="6218466"/>
          </a:xfrm>
        </p:spPr>
      </p:pic>
    </p:spTree>
    <p:extLst>
      <p:ext uri="{BB962C8B-B14F-4D97-AF65-F5344CB8AC3E}">
        <p14:creationId xmlns:p14="http://schemas.microsoft.com/office/powerpoint/2010/main" val="41728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0606-206C-C64A-BF3D-89AB015E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6DCA0-1104-404E-970A-0994F45CB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663"/>
          <a:stretch/>
        </p:blipFill>
        <p:spPr>
          <a:xfrm>
            <a:off x="1747498" y="1499700"/>
            <a:ext cx="8306319" cy="4430320"/>
          </a:xfrm>
        </p:spPr>
      </p:pic>
    </p:spTree>
    <p:extLst>
      <p:ext uri="{BB962C8B-B14F-4D97-AF65-F5344CB8AC3E}">
        <p14:creationId xmlns:p14="http://schemas.microsoft.com/office/powerpoint/2010/main" val="95370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49F6-CAB3-984E-82C9-3FD4BD54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78220" cy="5945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Ensemble System Improvements and Hardening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0B789E-1AF3-EA4B-B468-4DA694ED2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06" y="1200936"/>
            <a:ext cx="11522082" cy="5327800"/>
          </a:xfrm>
        </p:spPr>
      </p:pic>
    </p:spTree>
    <p:extLst>
      <p:ext uri="{BB962C8B-B14F-4D97-AF65-F5344CB8AC3E}">
        <p14:creationId xmlns:p14="http://schemas.microsoft.com/office/powerpoint/2010/main" val="269637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C1A2-B62D-DC44-B80B-D92A74EE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Added Arpege (French) and Model Variations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 the Spring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B8E33-C231-CC4A-BC9C-118F31EC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Dave has hardened up the code and now the ensembles are highly reliable.</a:t>
            </a:r>
          </a:p>
          <a:p>
            <a:r>
              <a:rPr lang="en-US" sz="3200" b="1" dirty="0"/>
              <a:t>Adding two more this week.  Adding an additional boundary layer scheme (ACME/Pleim) and an additional microphysics scheme (P3)</a:t>
            </a:r>
          </a:p>
          <a:p>
            <a:r>
              <a:rPr lang="en-US" sz="3200" b="1" dirty="0"/>
              <a:t>If we want more ensembles, need more nodes.</a:t>
            </a:r>
          </a:p>
          <a:p>
            <a:r>
              <a:rPr lang="en-US" sz="3200" b="1" dirty="0"/>
              <a:t>If new head node with lots of RAM-disks could speed up processing by roughly 30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BB93-4DDB-C14C-9FCD-2A9DD560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ensemble system can be very useful:  example the Sept 7 thunderstorms over Puget Sound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8EC95-0E4C-BD41-913A-8095D8D15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7144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08FF-9F62-9747-9DB0-083DC411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902E42-112C-D243-AFB6-53D761E77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581" y="1048523"/>
            <a:ext cx="6593708" cy="5128440"/>
          </a:xfrm>
        </p:spPr>
      </p:pic>
    </p:spTree>
    <p:extLst>
      <p:ext uri="{BB962C8B-B14F-4D97-AF65-F5344CB8AC3E}">
        <p14:creationId xmlns:p14="http://schemas.microsoft.com/office/powerpoint/2010/main" val="137690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D89B-D4B9-5F4B-A6C6-1D892EFB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61" y="2112444"/>
            <a:ext cx="10515600" cy="1325563"/>
          </a:xfrm>
        </p:spPr>
        <p:txBody>
          <a:bodyPr/>
          <a:lstStyle/>
          <a:p>
            <a:r>
              <a:rPr lang="en-US" dirty="0"/>
              <a:t>NWS Forecasts and Models Were Poor—held the convection on the mountains</a:t>
            </a:r>
          </a:p>
        </p:txBody>
      </p:sp>
    </p:spTree>
    <p:extLst>
      <p:ext uri="{BB962C8B-B14F-4D97-AF65-F5344CB8AC3E}">
        <p14:creationId xmlns:p14="http://schemas.microsoft.com/office/powerpoint/2010/main" val="289175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2F55-1980-574B-AF39-E0BE84AE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our system did very well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7B10C-06B0-0E47-8BD5-35857FC71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102" y="1511688"/>
            <a:ext cx="5368524" cy="53685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3E2A3-15E4-764E-98C8-C2556EDE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586" y="1511688"/>
            <a:ext cx="5346312" cy="53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7D1B-977B-2A44-9360-C59E56AD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Tasks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FB89-5F09-AD40-B06D-4A09C801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Smoke system was improved and made more robust…..but not used due  to lack of smoke.</a:t>
            </a:r>
          </a:p>
          <a:p>
            <a:r>
              <a:rPr lang="en-US" sz="3200" dirty="0"/>
              <a:t>Dave and I attended WRF workshop</a:t>
            </a:r>
          </a:p>
          <a:p>
            <a:r>
              <a:rPr lang="en-US" sz="3200" dirty="0"/>
              <a:t>Fixed Intel compiler issue for WRF (4.0.3)</a:t>
            </a:r>
          </a:p>
          <a:p>
            <a:r>
              <a:rPr lang="en-US" sz="3200" dirty="0"/>
              <a:t>Rewrote software ensemble plume code so they come out </a:t>
            </a:r>
            <a:r>
              <a:rPr lang="en-US" sz="3200" b="1" dirty="0"/>
              <a:t>2.5 hours earlier.</a:t>
            </a:r>
          </a:p>
          <a:p>
            <a:r>
              <a:rPr lang="en-US" sz="3200" dirty="0"/>
              <a:t>Reran August 12-20 2018 4-km cases for Brian Potter to compare smoke vs non-smoke simulations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7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3AFA-5CB3-0247-A415-2100933A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F5FDE-90A8-024D-A8DC-462B9EAF4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21" y="1027906"/>
            <a:ext cx="5238758" cy="5238758"/>
          </a:xfrm>
        </p:spPr>
      </p:pic>
    </p:spTree>
    <p:extLst>
      <p:ext uri="{BB962C8B-B14F-4D97-AF65-F5344CB8AC3E}">
        <p14:creationId xmlns:p14="http://schemas.microsoft.com/office/powerpoint/2010/main" val="157796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7ACE-4B2B-F44E-96E8-D434CAF9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Ensembles Were Spectacular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6C5B42-45EC-6341-A856-785BBC87D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537" y="1517807"/>
            <a:ext cx="6947416" cy="5018059"/>
          </a:xfrm>
        </p:spPr>
      </p:pic>
    </p:spTree>
    <p:extLst>
      <p:ext uri="{BB962C8B-B14F-4D97-AF65-F5344CB8AC3E}">
        <p14:creationId xmlns:p14="http://schemas.microsoft.com/office/powerpoint/2010/main" val="3827050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E38C-3EF9-C446-85F5-7F20F211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6F125-F6C2-4E4E-ABC9-3DC084DE6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174" y="685218"/>
            <a:ext cx="7741103" cy="5591333"/>
          </a:xfrm>
        </p:spPr>
      </p:pic>
    </p:spTree>
    <p:extLst>
      <p:ext uri="{BB962C8B-B14F-4D97-AF65-F5344CB8AC3E}">
        <p14:creationId xmlns:p14="http://schemas.microsoft.com/office/powerpoint/2010/main" val="217832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73AB-6A5B-9B4D-BAE7-DE75722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Some Things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DE56-22A5-8140-80A3-DD7C07F9A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Calibrated probabilistic guidance from ensembles (BMA, Machine Learning)</a:t>
            </a:r>
          </a:p>
          <a:p>
            <a:r>
              <a:rPr lang="en-US" sz="3600" dirty="0"/>
              <a:t>Upgrade some graphics (e.g., cross sections)</a:t>
            </a:r>
          </a:p>
          <a:p>
            <a:r>
              <a:rPr lang="en-US" sz="3600" dirty="0"/>
              <a:t>Upgrade model verification (e.g., cloud base using ceilometer, cloud tops from GOES, cloud top species—GOES).</a:t>
            </a:r>
          </a:p>
          <a:p>
            <a:r>
              <a:rPr lang="en-US" sz="3600" dirty="0"/>
              <a:t>Try to get TAMDAR to be reliable.</a:t>
            </a:r>
          </a:p>
          <a:p>
            <a:r>
              <a:rPr lang="en-US" sz="3600" dirty="0"/>
              <a:t>More ensembles and faster if we can get computers.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650B-7A7C-EF4E-A326-9931652C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Tasks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C67F-5CE9-BC46-B4D8-CC530A44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Added 15 new bufkit sounding, time-height, and meteogram sites for Idaho DEQ . </a:t>
            </a:r>
          </a:p>
          <a:p>
            <a:r>
              <a:rPr lang="en-US" sz="3200" dirty="0"/>
              <a:t>Setup and ran a 4-km domain for the entire Western US for Joe Vaughan </a:t>
            </a:r>
          </a:p>
          <a:p>
            <a:r>
              <a:rPr lang="en-US" sz="3200" dirty="0"/>
              <a:t>With demise of profiler, now creating sounds using aircraft data for Seattle.  Added Portland and Spokane soundings as well.</a:t>
            </a:r>
          </a:p>
        </p:txBody>
      </p:sp>
    </p:spTree>
    <p:extLst>
      <p:ext uri="{BB962C8B-B14F-4D97-AF65-F5344CB8AC3E}">
        <p14:creationId xmlns:p14="http://schemas.microsoft.com/office/powerpoint/2010/main" val="384917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2AF7-2095-5F4F-BB5F-A71B26B4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12E6B-285A-9043-8004-CD80F601C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877" y="595508"/>
            <a:ext cx="7204598" cy="5603577"/>
          </a:xfrm>
        </p:spPr>
      </p:pic>
    </p:spTree>
    <p:extLst>
      <p:ext uri="{BB962C8B-B14F-4D97-AF65-F5344CB8AC3E}">
        <p14:creationId xmlns:p14="http://schemas.microsoft.com/office/powerpoint/2010/main" val="35279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0C37-AFC4-0C40-9E2F-2652BB5C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FC8ED-6BAD-1046-A209-F7D79F0F0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492" y="832303"/>
            <a:ext cx="6776894" cy="5270918"/>
          </a:xfrm>
        </p:spPr>
      </p:pic>
    </p:spTree>
    <p:extLst>
      <p:ext uri="{BB962C8B-B14F-4D97-AF65-F5344CB8AC3E}">
        <p14:creationId xmlns:p14="http://schemas.microsoft.com/office/powerpoint/2010/main" val="342448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B875-1492-6C42-A099-A6DFDA96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3C37C-428A-504B-BDDC-7BCC8559B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859" y="549624"/>
            <a:ext cx="7130856" cy="5546222"/>
          </a:xfrm>
        </p:spPr>
      </p:pic>
    </p:spTree>
    <p:extLst>
      <p:ext uri="{BB962C8B-B14F-4D97-AF65-F5344CB8AC3E}">
        <p14:creationId xmlns:p14="http://schemas.microsoft.com/office/powerpoint/2010/main" val="298351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2D17-91D2-A644-A453-EF4F35D8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Plotted Soundings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521D-5154-9C4D-844F-72F51562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using the ACARS feed.  Could add more major airports if consortium wanted it (e.g., Boise).</a:t>
            </a:r>
          </a:p>
          <a:p>
            <a:r>
              <a:rPr lang="en-US" dirty="0"/>
              <a:t>The alternative TAMDAR feed (commuter aircraft) has not been reliable (Panasonic sold it off).  Working on that now…that adds more local airports.</a:t>
            </a:r>
          </a:p>
        </p:txBody>
      </p:sp>
    </p:spTree>
    <p:extLst>
      <p:ext uri="{BB962C8B-B14F-4D97-AF65-F5344CB8AC3E}">
        <p14:creationId xmlns:p14="http://schemas.microsoft.com/office/powerpoint/2010/main" val="242898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57CC-C04F-8A46-8BEA-6338682F0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477" y="250723"/>
            <a:ext cx="8091949" cy="23227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Driving Global Model has Changed from GFS to FV-3 on June 12th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96177A-EDAC-4847-9FA5-2967CC028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F1F0A-8349-8741-9E9A-F93EB9FDDC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4574" y="2824163"/>
            <a:ext cx="10515600" cy="2582862"/>
          </a:xfrm>
        </p:spPr>
      </p:pic>
    </p:spTree>
    <p:extLst>
      <p:ext uri="{BB962C8B-B14F-4D97-AF65-F5344CB8AC3E}">
        <p14:creationId xmlns:p14="http://schemas.microsoft.com/office/powerpoint/2010/main" val="280894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5679-94CA-924B-B0AC-C7405FDB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6219" cy="72625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Implications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7B04-0459-FE4F-B027-2E32AE7A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09" y="1169322"/>
            <a:ext cx="10468897" cy="2149065"/>
          </a:xfrm>
        </p:spPr>
        <p:txBody>
          <a:bodyPr>
            <a:noAutofit/>
          </a:bodyPr>
          <a:lstStyle/>
          <a:p>
            <a:r>
              <a:rPr lang="en-US" sz="3600" b="1" dirty="0"/>
              <a:t>Better microphysics</a:t>
            </a:r>
          </a:p>
          <a:p>
            <a:r>
              <a:rPr lang="en-US" sz="3600" b="1" dirty="0"/>
              <a:t>Same effective resolution, but now a grid versus spectral model</a:t>
            </a:r>
          </a:p>
          <a:p>
            <a:r>
              <a:rPr lang="en-US" sz="3600" b="1" dirty="0"/>
              <a:t>Slight improvement in verification scores…same data assimilation system.</a:t>
            </a:r>
          </a:p>
          <a:p>
            <a:r>
              <a:rPr lang="en-US" sz="3600" b="1" dirty="0"/>
              <a:t>Dave had to deal with some issues on the transition…including communications/grid issues….but quickly got on top of it.</a:t>
            </a:r>
          </a:p>
        </p:txBody>
      </p:sp>
    </p:spTree>
    <p:extLst>
      <p:ext uri="{BB962C8B-B14F-4D97-AF65-F5344CB8AC3E}">
        <p14:creationId xmlns:p14="http://schemas.microsoft.com/office/powerpoint/2010/main" val="186655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431</Words>
  <Application>Microsoft Macintosh PowerPoint</Application>
  <PresentationFormat>Widescreen</PresentationFormat>
  <Paragraphs>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Consortium Meeting October 3</vt:lpstr>
      <vt:lpstr>Tasks completed</vt:lpstr>
      <vt:lpstr>Tasks Completed</vt:lpstr>
      <vt:lpstr>PowerPoint Presentation</vt:lpstr>
      <vt:lpstr>PowerPoint Presentation</vt:lpstr>
      <vt:lpstr>PowerPoint Presentation</vt:lpstr>
      <vt:lpstr>Plotted Soundings</vt:lpstr>
      <vt:lpstr>The Driving Global Model has Changed from GFS to FV-3 on June 12th</vt:lpstr>
      <vt:lpstr>Implications for us</vt:lpstr>
      <vt:lpstr>PowerPoint Presentation</vt:lpstr>
      <vt:lpstr>No Apparent Damage</vt:lpstr>
      <vt:lpstr>PowerPoint Presentation</vt:lpstr>
      <vt:lpstr>Latest</vt:lpstr>
      <vt:lpstr>Ensemble System Improvements and Hardening</vt:lpstr>
      <vt:lpstr>Added Arpege (French) and Model Variations in the Spring</vt:lpstr>
      <vt:lpstr>The ensemble system can be very useful:  example the Sept 7 thunderstorms over Puget Sound</vt:lpstr>
      <vt:lpstr>PowerPoint Presentation</vt:lpstr>
      <vt:lpstr>NWS Forecasts and Models Were Poor—held the convection on the mountains</vt:lpstr>
      <vt:lpstr>But our system did very well</vt:lpstr>
      <vt:lpstr>PowerPoint Presentation</vt:lpstr>
      <vt:lpstr>Ensembles Were Spectacular</vt:lpstr>
      <vt:lpstr>PowerPoint Presentation</vt:lpstr>
      <vt:lpstr>Some Things to 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Meeting October 3</dc:title>
  <dc:creator>Cliff Mass</dc:creator>
  <cp:lastModifiedBy>Cliff Mass</cp:lastModifiedBy>
  <cp:revision>17</cp:revision>
  <dcterms:created xsi:type="dcterms:W3CDTF">2019-10-03T00:43:44Z</dcterms:created>
  <dcterms:modified xsi:type="dcterms:W3CDTF">2019-10-03T19:17:48Z</dcterms:modified>
</cp:coreProperties>
</file>