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87" r:id="rId3"/>
    <p:sldId id="292" r:id="rId4"/>
    <p:sldId id="291" r:id="rId5"/>
    <p:sldId id="303" r:id="rId6"/>
    <p:sldId id="304" r:id="rId7"/>
    <p:sldId id="288" r:id="rId8"/>
    <p:sldId id="305" r:id="rId9"/>
    <p:sldId id="289" r:id="rId10"/>
    <p:sldId id="299" r:id="rId11"/>
    <p:sldId id="300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 snapToGrid="0" snapToObjects="1">
      <p:cViewPr varScale="1">
        <p:scale>
          <a:sx n="173" d="100"/>
          <a:sy n="173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C148-5C73-3340-9150-F9490E64F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85C59-E5A2-8041-B231-419BEB156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E10A5-BDBF-BA46-BF82-72298923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0BC0A-1324-2841-8739-7BCAE60E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E6A88-9368-F44B-9BA8-E7DF14F5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7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2E3C-1228-4D45-B35B-13DDD554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92489-EA54-8048-993B-1589CD791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7F48F-9F6B-0149-B7BB-0ECD3AB5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14F7-F92D-084F-89B9-B53DB154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181F2-3D87-364E-BEB5-9C740AC8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26CE6-2E1C-F64F-9166-C2F30D6C2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5C73-381F-A844-83B4-6B44B3A7E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E758C-1E27-A54A-9BC2-C73BE748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7E634-091B-3447-BB12-56A26490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3A624-4492-7E46-A56B-B9A3F58F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7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3C06-DE4A-2845-B8AA-01479C15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89826-7A0E-0A42-99B7-2D5638FD5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7A251-8C46-AD44-B96D-89AD2BD5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AF31A-5CB9-7942-B48E-EB73B635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EA0CA-5F42-3B45-95F4-276B7C70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8062-6213-CE46-A858-1F9C6768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7B07A-CF64-CE4B-B6C9-38713A3A5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32E97-E06B-444F-88F4-F62ADDDC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8CAE7-7680-9946-9E55-D65E7228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0D12-C523-354A-B341-37ECE75A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DEB4-5859-3748-A540-4C51AF17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3F52D-A893-E34D-AE1A-D7067829E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81409-F327-7B4B-9D1F-6E67FDB0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0FB7E-8DFB-7643-BA5E-5C21A894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FC54B-8E7A-3C44-8333-33A330C8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F6EC3-C565-334D-BCF5-9F47BDC5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E2A3-FA25-7046-9145-5B458DD7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0AAAF-25C3-3E4A-876F-F73A2867C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0F18F-6EE8-7D43-AE9E-A052FE7A6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F1BFD-3846-0A4A-BA9A-C6B1AC852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6566B-B032-D742-9977-544ABA5F5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42E4B0-9451-024D-9E68-BA8608B3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50C25-3196-A14A-95D2-F64CD308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9A883-7138-2845-B230-119B842F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7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4FFB-1E76-6142-9180-D41C4269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E3EEB-FDE5-B143-A28A-2DB660AF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7C615-703E-C146-950D-0E824EDB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E496A-C1C9-484F-B1EF-4B7647BA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18D42-4872-A841-B950-7212A4E5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DC8E7-AA95-ED4C-ACFD-15586F0B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740E2-7D0A-C341-8A6E-FC957CAD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A326-B52B-7B49-B60D-C7F59561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700D-AE5C-E746-BF8F-38674335F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AF577-E8A4-1148-8354-3642B36DF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0A3B6-CA45-C64B-82AB-6EA2DC98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08AA4-8A31-864C-92FE-6EFD8B5A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050E6-17E5-9044-8EA7-E0D091B7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27C8-38E6-2445-8024-AA23F482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49309-D779-0440-8506-A3CABFE9A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1C9DA-6FAC-0047-8064-B969E9797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48782-EB04-8945-ADC4-FBD4FCC1A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B1BC5-6B67-3544-B03C-B5DED36C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5AA2B-C391-9A40-A635-74302A65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6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61E20B-58B6-1B43-A5B3-F8307DA7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B3A67-2C80-C348-B29C-F57356E73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F7BCA-70FD-AD46-A90F-D7462120A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FDE6-73D8-3C45-B826-A4752927A86B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8442E-DE72-9544-B2BC-8E0174C3A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2F9C3-0150-AF45-95CA-57306F938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0C92-ECE3-5041-829F-5EE84ECDB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4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cliffmass.blogspot.com/2020/02/dust-storm-season-begins-in-eastern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819WqZMak" TargetMode="External"/><Relationship Id="rId2" Type="http://schemas.openxmlformats.org/officeDocument/2006/relationships/hyperlink" Target="https://www.youtube.com/watch?v=kUEqmOgv96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09833654-4456-E446-8818-C431CF2FF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Duststorms</a:t>
            </a:r>
            <a:r>
              <a:rPr lang="en-US" altLang="en-US" dirty="0">
                <a:ea typeface="ＭＳ Ｐゴシック" panose="020B0600070205080204" pitchFamily="34" charset="-128"/>
              </a:rPr>
              <a:t>:  An old but increasing problem</a:t>
            </a:r>
          </a:p>
        </p:txBody>
      </p:sp>
      <p:pic>
        <p:nvPicPr>
          <p:cNvPr id="101378" name="Content Placeholder 3" descr="Figure9.6.jpg">
            <a:extLst>
              <a:ext uri="{FF2B5EF4-FFF2-40B4-BE49-F238E27FC236}">
                <a16:creationId xmlns:a16="http://schemas.microsoft.com/office/drawing/2014/main" id="{89403496-EA8E-3E46-ADC4-421953481E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83" r="-20883"/>
          <a:stretch>
            <a:fillRect/>
          </a:stretch>
        </p:blipFill>
        <p:spPr>
          <a:xfrm>
            <a:off x="2286000" y="19050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359573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5CD85EEE-F16C-9049-B201-82781CFE0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Phoenix Dust Storm</a:t>
            </a:r>
          </a:p>
        </p:txBody>
      </p:sp>
      <p:pic>
        <p:nvPicPr>
          <p:cNvPr id="107522" name="Content Placeholder 3" descr="PHOENIX-ARIZONA-DUST-STORM-PHOTOS-VIDEO.jpg">
            <a:extLst>
              <a:ext uri="{FF2B5EF4-FFF2-40B4-BE49-F238E27FC236}">
                <a16:creationId xmlns:a16="http://schemas.microsoft.com/office/drawing/2014/main" id="{9CFF7B6B-DF07-1042-989F-1C2709E062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7" r="-113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566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99E3F29E-2AD3-5245-8C03-53D1E9EF6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8546" name="Content Placeholder 3" descr="110705_phoenix_dust_storm.jpg">
            <a:extLst>
              <a:ext uri="{FF2B5EF4-FFF2-40B4-BE49-F238E27FC236}">
                <a16:creationId xmlns:a16="http://schemas.microsoft.com/office/drawing/2014/main" id="{74E0D474-0413-4C4C-9EBD-5DCF23A159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92" r="-20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307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0CCC618B-02CA-CA44-B572-52A3FE67A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9570" name="Content Placeholder 3" descr="111005-ariz-dust-hlarge-2a.grid-5x2.jpg">
            <a:extLst>
              <a:ext uri="{FF2B5EF4-FFF2-40B4-BE49-F238E27FC236}">
                <a16:creationId xmlns:a16="http://schemas.microsoft.com/office/drawing/2014/main" id="{B793E397-9F67-3940-87A8-343C41A10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2" r="-8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931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CEB1C2FC-F570-964A-A9B0-48B8AD6C8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10594" name="Content Placeholder 3" descr="video-undefined-191479CA00000578-904_636x358.jpg">
            <a:extLst>
              <a:ext uri="{FF2B5EF4-FFF2-40B4-BE49-F238E27FC236}">
                <a16:creationId xmlns:a16="http://schemas.microsoft.com/office/drawing/2014/main" id="{6BC57D4E-5E32-694F-ABDE-8BC1FDB7EF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2" r="-3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915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A7336604-9F8D-4E43-A9BE-9A56F84C2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2402" name="Content Placeholder 3" descr="Figure9.7a.jpg">
            <a:extLst>
              <a:ext uri="{FF2B5EF4-FFF2-40B4-BE49-F238E27FC236}">
                <a16:creationId xmlns:a16="http://schemas.microsoft.com/office/drawing/2014/main" id="{D66C6E36-405A-2147-BF1D-4E84C1B14C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47" r="-13947"/>
          <a:stretch>
            <a:fillRect/>
          </a:stretch>
        </p:blipFill>
        <p:spPr>
          <a:xfrm>
            <a:off x="990600" y="228600"/>
            <a:ext cx="7772400" cy="4114800"/>
          </a:xfrm>
        </p:spPr>
      </p:pic>
      <p:pic>
        <p:nvPicPr>
          <p:cNvPr id="102403" name="Picture 4" descr="Figure9.7b.jpg">
            <a:extLst>
              <a:ext uri="{FF2B5EF4-FFF2-40B4-BE49-F238E27FC236}">
                <a16:creationId xmlns:a16="http://schemas.microsoft.com/office/drawing/2014/main" id="{29EC8FB3-C370-0646-A2F8-4D504449C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6" y="3352800"/>
            <a:ext cx="4930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9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BF48A944-5D10-D046-83FD-12822F8E4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Dust/sand storms</a:t>
            </a:r>
          </a:p>
        </p:txBody>
      </p:sp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8757BFED-C644-D44A-9AA9-B5B4C25425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Often associated with strong cold fronts or the outflow from strong convection.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Minimum wind speed threshold depends on characteristics of surface (fine dust easier to loft than large sand particles).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CF2D4-58D6-B64E-8472-F516AE9F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238" y="3796136"/>
            <a:ext cx="4922684" cy="27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8C7FCC16-45E7-394D-85A4-FAB24470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4450" name="Content Placeholder 3" descr="duststormtable.tiff">
            <a:extLst>
              <a:ext uri="{FF2B5EF4-FFF2-40B4-BE49-F238E27FC236}">
                <a16:creationId xmlns:a16="http://schemas.microsoft.com/office/drawing/2014/main" id="{415E3EFA-3CDB-7D4F-9F08-2431121603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74" r="-20674"/>
          <a:stretch>
            <a:fillRect/>
          </a:stretch>
        </p:blipFill>
        <p:spPr>
          <a:xfrm>
            <a:off x="1524000" y="914400"/>
            <a:ext cx="9355138" cy="4953000"/>
          </a:xfrm>
        </p:spPr>
      </p:pic>
    </p:spTree>
    <p:extLst>
      <p:ext uri="{BB962C8B-B14F-4D97-AF65-F5344CB8AC3E}">
        <p14:creationId xmlns:p14="http://schemas.microsoft.com/office/powerpoint/2010/main" val="83347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CE41-5218-8449-9210-42805467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Sunday</a:t>
            </a:r>
            <a:br>
              <a:rPr lang="en-US" dirty="0"/>
            </a:br>
            <a:r>
              <a:rPr lang="en-US" dirty="0">
                <a:hlinkClick r:id="rId2"/>
              </a:rPr>
              <a:t>https://cliffmass.blogspot.com/2020/02/dust-storm-season-begins-in-eastern.html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B1E1A4-087C-F846-AD74-0BDE43BB4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37000" y="2204244"/>
            <a:ext cx="4318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8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5A98-5BA0-EA4B-B28F-B544F3F8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923" y="20980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https://www.youtube.com/watch?v=kUEqmOgv964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https://www.youtube.com/watch?v=yr819WqZMak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6A842-C06E-C044-8DEE-A7839FF9D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44150FE1-9F80-4F40-B604-21573CDFD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April 21, 1931:  The Biggest Duststorm in NW History</a:t>
            </a:r>
          </a:p>
        </p:txBody>
      </p:sp>
      <p:pic>
        <p:nvPicPr>
          <p:cNvPr id="105474" name="Content Placeholder 3" descr="Figure 9.8.jpg">
            <a:extLst>
              <a:ext uri="{FF2B5EF4-FFF2-40B4-BE49-F238E27FC236}">
                <a16:creationId xmlns:a16="http://schemas.microsoft.com/office/drawing/2014/main" id="{70075133-F425-B640-8D30-22841FCD1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13" r="-31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991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BBE94-8855-B741-BEA2-159AC7E4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B66E34-8DB4-B34E-9E69-256205D79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16" t="6379"/>
          <a:stretch/>
        </p:blipFill>
        <p:spPr>
          <a:xfrm>
            <a:off x="6762187" y="1814052"/>
            <a:ext cx="4591613" cy="32985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649AB1-F1AE-7D4B-AE74-0522CA014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19" y="-73743"/>
            <a:ext cx="5466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E2585D65-22DB-724B-8AB9-8C6A1755F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Why are duststorms increasing?</a:t>
            </a:r>
          </a:p>
        </p:txBody>
      </p:sp>
      <p:sp>
        <p:nvSpPr>
          <p:cNvPr id="106498" name="Content Placeholder 2">
            <a:extLst>
              <a:ext uri="{FF2B5EF4-FFF2-40B4-BE49-F238E27FC236}">
                <a16:creationId xmlns:a16="http://schemas.microsoft.com/office/drawing/2014/main" id="{1B236019-40CB-4746-96DD-363C7CBC73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Drier conditions in western U.S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Poor agricultural practices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More disturbance of soils—more grazing, more off-road vehicles, more mountain biking, more exploration for oil and another  resources.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More dust coming from Asia.</a:t>
            </a:r>
          </a:p>
        </p:txBody>
      </p:sp>
    </p:spTree>
    <p:extLst>
      <p:ext uri="{BB962C8B-B14F-4D97-AF65-F5344CB8AC3E}">
        <p14:creationId xmlns:p14="http://schemas.microsoft.com/office/powerpoint/2010/main" val="40092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146</Words>
  <Application>Microsoft Macintosh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Calibri Light</vt:lpstr>
      <vt:lpstr>Office Theme</vt:lpstr>
      <vt:lpstr>Duststorms:  An old but increasing problem</vt:lpstr>
      <vt:lpstr>PowerPoint Presentation</vt:lpstr>
      <vt:lpstr>Dust/sand storms</vt:lpstr>
      <vt:lpstr>PowerPoint Presentation</vt:lpstr>
      <vt:lpstr>Sunday https://cliffmass.blogspot.com/2020/02/dust-storm-season-begins-in-eastern.html</vt:lpstr>
      <vt:lpstr>https://www.youtube.com/watch?v=kUEqmOgv964  https://www.youtube.com/watch?v=yr819WqZMak</vt:lpstr>
      <vt:lpstr>April 21, 1931:  The Biggest Duststorm in NW History</vt:lpstr>
      <vt:lpstr>PowerPoint Presentation</vt:lpstr>
      <vt:lpstr>Why are duststorms increasing?</vt:lpstr>
      <vt:lpstr>Phoenix Dust Storm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Duststorms:  An old but increasing problem</dc:title>
  <dc:creator>Cliff Mass</dc:creator>
  <cp:lastModifiedBy>Cliff Mass</cp:lastModifiedBy>
  <cp:revision>3</cp:revision>
  <dcterms:created xsi:type="dcterms:W3CDTF">2020-02-27T17:32:34Z</dcterms:created>
  <dcterms:modified xsi:type="dcterms:W3CDTF">2020-02-27T17:51:51Z</dcterms:modified>
</cp:coreProperties>
</file>