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699" r:id="rId2"/>
    <p:sldId id="700" r:id="rId3"/>
    <p:sldId id="701" r:id="rId4"/>
    <p:sldId id="70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71"/>
  </p:normalViewPr>
  <p:slideViewPr>
    <p:cSldViewPr snapToGrid="0">
      <p:cViewPr varScale="1">
        <p:scale>
          <a:sx n="126" d="100"/>
          <a:sy n="126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F92F2-EC30-4F44-9062-1AE67C3828D2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5937D-5315-E34D-A8C2-1DA04C74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33A92-930A-E748-BCC4-2C152270F51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65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4C88-C814-52D8-A484-1CDCA3436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52368-2907-CEC8-602B-78208C8B4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F06C3-2705-E33E-F974-2D3A47A8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009D-BA55-0BE6-629E-96965A22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0B471-AE1B-AC41-ECB0-1F4CAF96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A7E8-E047-32F3-7B89-92601E22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74C30-FA9F-A7AD-73CB-27DC0CC85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16AB6-2316-0ACA-1FB9-06473379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5EBB8-692E-EB5F-DAB1-69BC99EC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F17B7-63CB-9077-D8A2-7B19FA15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5B91B-A0E4-E349-A014-C99C76FBD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BE1AF-7E26-09A1-B3FC-8E293CD82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554E-D378-D4EC-A799-7EB035D9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AC36-D8F9-504E-A475-CE36DAB3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8244-BEFE-36F8-563F-45C49044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7F1B-2F80-4B75-C765-E24AED34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44647-F7A2-74EF-9BC5-6163461C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00160-E5AC-BFD2-706D-77E444DF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91AED-0F08-20F6-ACEA-25A33EA8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327C-4FDD-B2A8-EF6A-A58EC77A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021D-4667-125A-363B-7849ABA9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0F31B-69A0-6043-F0C6-6C1691FB8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5D3F7-7D1C-F735-E85D-955DBF5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D226-1A1A-7380-C168-9E5AECDF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3EAF4-B5D2-EC46-4D07-0435A7C5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4F1D-37E0-BAFE-48FC-A9516EC5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9D46C-9608-5BDA-C7E9-27BEEAB74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9FB35-26B1-F2CA-7FD0-6814CEFF8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1B049-FBAD-DCCA-881B-6D04314F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EA63A-3058-0114-1A13-31EE509B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CF592-2B10-B852-00E8-FCE5196D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0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B734-5CBC-6E19-2A7A-9ACDFB98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B417C-0FB2-587F-40BC-2E7919D5F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BF040-786C-9DA5-0964-14153EAAF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A35E2-526A-CC81-4012-144A8D4DE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DAE88-B207-1E98-CE3C-5B1C300EE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B7C7E-F952-9820-A70F-07C936D8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C8B49-DC02-41BC-ABFC-0D6A32A4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CE711-8DEB-563C-1749-CC382D11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4512-FCAC-AF17-9EDF-E234C592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5863A-5D20-4DB6-190E-A9B82803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4944C-864D-31E1-1B65-29CFBDE1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8727F-6345-767C-EDA7-73C71A56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123B6-AAB9-1932-E686-81F7217B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E4787-1762-5051-6B50-731242FE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03F9-9FF3-BC6B-A12C-C9D062E8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9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BF8C-D050-75D3-4ED4-BFB47A79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D3232-EB89-96E8-E0FA-78AF1AC4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801F-1D2E-99F2-50F3-EC842B6A7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F86A7-11E9-14B0-D392-461608E8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F977E-6F7B-7BBC-ED0C-B2E8E647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FC93-606F-9ECD-9BF9-AAE79767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3422-1943-B0E9-BAA0-ECC69272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40C54-DD94-B387-D078-BBEAEC772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91C51-676B-0F38-A171-C7AC9C07A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D78D7-6DB3-E849-37BA-435C0054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029A9-569D-8F39-A089-176A632D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67299-A7F9-8C35-1E9C-A3855153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1EED6-2267-960C-F5E3-5B2B4DB4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C613B-7107-0211-A2D6-9C2C57690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1A307-D256-0FBF-FBBE-EB86C9B73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7A8E-6950-E240-ADC8-4E01F90FD40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4C032-6EDA-0F7A-6F81-F4CE5CEB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B205-A08D-13FF-231D-626964505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5028-2702-4E4C-A95A-C66ED695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8D47-170C-C749-B81D-4966BFDC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Final Day of ATMS 101!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991C-A397-0F4D-9194-F1A1BA324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Final Exam</a:t>
            </a:r>
          </a:p>
          <a:p>
            <a:pPr lvl="1"/>
            <a:r>
              <a:rPr lang="en-US" b="1" dirty="0"/>
              <a:t>In CLASS</a:t>
            </a:r>
          </a:p>
          <a:p>
            <a:pPr lvl="1"/>
            <a:r>
              <a:rPr lang="en-US" dirty="0"/>
              <a:t>Wednesday, December 1 at 8:30 AM-10:20 AM</a:t>
            </a:r>
          </a:p>
          <a:p>
            <a:pPr lvl="1"/>
            <a:r>
              <a:rPr lang="en-US" dirty="0"/>
              <a:t>Comprehensive, but will more questions on second half</a:t>
            </a:r>
          </a:p>
          <a:p>
            <a:pPr lvl="1"/>
            <a:r>
              <a:rPr lang="en-US" dirty="0"/>
              <a:t>Closed book and no electronics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4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420E-60DD-5E4A-AEB6-EFEAEBE0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Final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4821F-7BF3-7B4D-B015-CAA4B9B8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Happy to answer your questions via email.</a:t>
            </a:r>
          </a:p>
          <a:p>
            <a:r>
              <a:rPr lang="en-US" dirty="0"/>
              <a:t>Can talk over the phone or through zoom for individual questions.</a:t>
            </a:r>
          </a:p>
          <a:p>
            <a:r>
              <a:rPr lang="en-US" b="1" dirty="0"/>
              <a:t>Course Evaluation is now online.  Appreciate your feedback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35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0395-8C22-9A4A-AD1E-0C468967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Want to learn more about the atmosphere?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491F542-2EAE-E545-8CC4-EDE78A555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1509" y="3962400"/>
            <a:ext cx="4222887" cy="2077750"/>
          </a:xfrm>
        </p:spPr>
      </p:pic>
      <p:pic>
        <p:nvPicPr>
          <p:cNvPr id="7" name="Picture 6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0E30B7ED-1BBE-C64C-94BD-A332DB3C2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962400"/>
            <a:ext cx="3807600" cy="2320098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40A5E50-E817-7A48-B9FB-20FEE115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64"/>
          <a:stretch/>
        </p:blipFill>
        <p:spPr>
          <a:xfrm>
            <a:off x="3525265" y="980948"/>
            <a:ext cx="4953000" cy="26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7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BF36-C1B9-B64C-B5F2-F90CE960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Atmospheric Sciences Major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2297-3B5A-C742-9D76-5F2315DB0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/>
          <a:lstStyle/>
          <a:p>
            <a:r>
              <a:rPr lang="en-US" dirty="0"/>
              <a:t>B.S. in Atmospheric Sciences</a:t>
            </a:r>
          </a:p>
          <a:p>
            <a:r>
              <a:rPr lang="en-US" dirty="0"/>
              <a:t>Four tracks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3FD257-0C5D-F544-8E96-B72E9A0D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67001"/>
            <a:ext cx="5715000" cy="40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85</Words>
  <Application>Microsoft Macintosh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Final Day of ATMS 101!</vt:lpstr>
      <vt:lpstr>Final Day</vt:lpstr>
      <vt:lpstr>Want to learn more about the atmosphere?</vt:lpstr>
      <vt:lpstr>Atmospheric Sciences Major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Day of ATMS 101!</dc:title>
  <dc:creator>Clifford F. Mass</dc:creator>
  <cp:lastModifiedBy>Clifford F. Mass</cp:lastModifiedBy>
  <cp:revision>2</cp:revision>
  <dcterms:created xsi:type="dcterms:W3CDTF">2023-12-07T16:23:43Z</dcterms:created>
  <dcterms:modified xsi:type="dcterms:W3CDTF">2023-12-07T16:26:56Z</dcterms:modified>
</cp:coreProperties>
</file>