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7"/>
  </p:normalViewPr>
  <p:slideViewPr>
    <p:cSldViewPr snapToGrid="0" snapToObjects="1">
      <p:cViewPr varScale="1">
        <p:scale>
          <a:sx n="173" d="100"/>
          <a:sy n="173" d="100"/>
        </p:scale>
        <p:origin x="200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1ADF4-5C51-414F-8791-782E5B5B40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4AF8FC-C9A4-8C4D-A4E3-475B32BCCF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4BE1A-BFC9-BF48-89E7-89502E810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7868-4C87-F64A-919D-B66D1F0410D5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BECB0-7D57-1342-A55C-489AFFB65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17A2A-35FB-FF4E-910A-47F3D09DB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8313-FA56-A546-BE44-DC031EB37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50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E852F-459C-5E48-9D57-EC790F651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8C937C-AF70-1740-BE31-EB0375320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2B538-3380-2C47-ADD4-56440B75A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7868-4C87-F64A-919D-B66D1F0410D5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B21A8F-AEA4-874B-9083-2FD5523BD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942D7-6320-E443-8BA4-74431F383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8313-FA56-A546-BE44-DC031EB37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78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2BA071-3486-A84B-97AD-2308FBE933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F1DDB4-B304-3044-B8AF-74F4CBF8E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9A92A-BD51-E64A-99AB-698EE5ACD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7868-4C87-F64A-919D-B66D1F0410D5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B414A-8B67-5B45-A01F-345681EA9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19F9C8-5AB2-2341-BAF2-FB7EC31E5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8313-FA56-A546-BE44-DC031EB37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97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1B200-8028-9C44-90D9-540B27F95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B4948-5AAD-3F45-B113-396857908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EB41E6-38B4-DC4B-A3FB-C719BE192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7868-4C87-F64A-919D-B66D1F0410D5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C4AB4-53E5-5342-9DB8-CC9958AFF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55FDB0-A0D7-8D4F-AAFF-0F2EA9472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8313-FA56-A546-BE44-DC031EB37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98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949E9-CE86-4D49-90AD-9316A33CE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7DF375-E7DE-0140-92BB-FAB4C7D3B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72982-D684-6D43-AEA6-89C50D70D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7868-4C87-F64A-919D-B66D1F0410D5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F44BF-6CEE-4148-8FF6-8996FE932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5DDF0-D145-C24C-880B-90EBB468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8313-FA56-A546-BE44-DC031EB37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826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59289-7AFB-3C4F-BD98-6716108D5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52989-0FAE-3E42-97AD-6743EB007E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AED789-B718-354B-B361-295F9E7B5E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7C4C0C-3FF3-9E49-97A0-09437CBC7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7868-4C87-F64A-919D-B66D1F0410D5}" type="datetimeFigureOut">
              <a:rPr lang="en-US" smtClean="0"/>
              <a:t>1/6/20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E44634-8A1E-3344-9F3D-3A3F8E99F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CCB2CE-1D5A-9F4A-A297-91B410655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8313-FA56-A546-BE44-DC031EB37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084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59B79-4155-E541-B9AB-EA8E40672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5255C5-3526-7F43-A3F8-693BCD1BC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C0C189-D149-EF46-A0EA-9DC31ABE54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F1CE92-4C79-0C4B-88C1-54BC28872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660276-0CA1-7247-99ED-9E6D788332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824E88-622F-6444-94D8-861DEF26C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7868-4C87-F64A-919D-B66D1F0410D5}" type="datetimeFigureOut">
              <a:rPr lang="en-US" smtClean="0"/>
              <a:t>1/6/20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6108F0-0A8F-1C4A-A2FE-BB08172F8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56FD17-0D37-FB48-A2D2-2999195A5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8313-FA56-A546-BE44-DC031EB37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881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A3F1D-8263-6C4C-9ED7-08C2E386E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B000A8-EDC2-1144-A675-0945D2D65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7868-4C87-F64A-919D-B66D1F0410D5}" type="datetimeFigureOut">
              <a:rPr lang="en-US" smtClean="0"/>
              <a:t>1/6/20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F325AC-8C2A-E04B-9923-7E32622F9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3B5214-A027-5E4D-95B8-2A52619A9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8313-FA56-A546-BE44-DC031EB37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763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2DC4C7-4393-D54A-9270-E06FF83F0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7868-4C87-F64A-919D-B66D1F0410D5}" type="datetimeFigureOut">
              <a:rPr lang="en-US" smtClean="0"/>
              <a:t>1/6/20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241E66-FCAD-8F4B-ABA8-8C3195258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D42752-CEED-AB46-85DB-73B507DC0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8313-FA56-A546-BE44-DC031EB37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625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285E8-DF67-B14A-9A5A-2161B0954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32A5F-02ED-364D-AC5C-41533DFE0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5CEA0E-843F-BA4A-8524-BB205A2ABA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67A323-6A13-D64D-953E-92A8F598F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7868-4C87-F64A-919D-B66D1F0410D5}" type="datetimeFigureOut">
              <a:rPr lang="en-US" smtClean="0"/>
              <a:t>1/6/20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58C7C9-B451-214E-978B-C06BDDE12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2DFF99-1AED-A944-A80F-A09A59E44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8313-FA56-A546-BE44-DC031EB37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84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D2FED-ADB0-A349-AA9F-845397ED4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DF140C-0E0C-394F-A779-50BD02302F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A97F5B-DDD2-334D-956C-0DDDCF5FD5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2D3322-0979-3444-B774-AC73EFBC0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7868-4C87-F64A-919D-B66D1F0410D5}" type="datetimeFigureOut">
              <a:rPr lang="en-US" smtClean="0"/>
              <a:t>1/6/20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0CBDF-DB22-ED45-BF5C-4BC026B5F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1E5C5D-AD50-544A-89E7-905FE316C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8313-FA56-A546-BE44-DC031EB37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726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E298F3-7F9D-1A4B-B57C-4AD79F416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7808F8-343F-0242-9024-812B828F73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38566-5193-2D42-856E-0E832A594F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77868-4C87-F64A-919D-B66D1F0410D5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F42AA-5C80-9F47-9F08-7A80363364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376B7-F95D-6D47-820A-FF4258219E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E8313-FA56-A546-BE44-DC031EB37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340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D2870-2A3B-A34A-8080-FD3DF07766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Other Atmospheric Sciences Classes of Interest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102D00-6B4B-E846-954F-BF96C78C5C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15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EFD43-BF12-464B-9592-6D516FB74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219" y="234140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Taught by Shannon </a:t>
            </a:r>
            <a:r>
              <a:rPr lang="en-US" dirty="0" err="1"/>
              <a:t>O’Donnel</a:t>
            </a:r>
            <a:r>
              <a:rPr lang="en-US" dirty="0"/>
              <a:t>, KOMO-TV, and myself</a:t>
            </a:r>
            <a:br>
              <a:rPr lang="en-US" dirty="0"/>
            </a:br>
            <a:br>
              <a:rPr lang="en-US" dirty="0"/>
            </a:br>
            <a:r>
              <a:rPr lang="en-US" dirty="0"/>
              <a:t>101 students can take it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8C325B0-D9CA-1D4F-9FD3-D41BA49FB0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7075950"/>
              </p:ext>
            </p:extLst>
          </p:nvPr>
        </p:nvGraphicFramePr>
        <p:xfrm>
          <a:off x="802250" y="523569"/>
          <a:ext cx="9787092" cy="12623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87092">
                  <a:extLst>
                    <a:ext uri="{9D8B030D-6E8A-4147-A177-3AD203B41FA5}">
                      <a16:colId xmlns:a16="http://schemas.microsoft.com/office/drawing/2014/main" val="3765656896"/>
                    </a:ext>
                  </a:extLst>
                </a:gridCol>
              </a:tblGrid>
              <a:tr h="126098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</a:rPr>
                        <a:t>Atmospheric Sciences 493: Media &amp; Meteorology</a:t>
                      </a:r>
                      <a:br>
                        <a:rPr lang="en-US" sz="3600" dirty="0">
                          <a:effectLst/>
                        </a:rPr>
                      </a:br>
                      <a:r>
                        <a:rPr lang="en-US" sz="3600" dirty="0">
                          <a:effectLst/>
                        </a:rPr>
                        <a:t>Winter 2020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/>
                </a:tc>
                <a:extLst>
                  <a:ext uri="{0D108BD9-81ED-4DB2-BD59-A6C34878D82A}">
                    <a16:rowId xmlns:a16="http://schemas.microsoft.com/office/drawing/2014/main" val="3325218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1854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3EBE7-CCE2-974C-962B-AE107F66D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490" y="237827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/>
                </a:solidFill>
                <a:latin typeface="+mn-lt"/>
              </a:rPr>
              <a:t>ATM S 220 Exploring the Atmospheric Sciences (1, max. 2) NW</a:t>
            </a:r>
            <a:br>
              <a:rPr lang="en-US" dirty="0"/>
            </a:br>
            <a:r>
              <a:rPr lang="en-US" dirty="0"/>
              <a:t>Focuses on current research in the atmospheric sciences and the related implications for public health, business, and environmental policy</a:t>
            </a:r>
          </a:p>
        </p:txBody>
      </p:sp>
    </p:spTree>
    <p:extLst>
      <p:ext uri="{BB962C8B-B14F-4D97-AF65-F5344CB8AC3E}">
        <p14:creationId xmlns:p14="http://schemas.microsoft.com/office/powerpoint/2010/main" val="358647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69</Words>
  <Application>Microsoft Macintosh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Other Atmospheric Sciences Classes of Interest</vt:lpstr>
      <vt:lpstr>Taught by Shannon O’Donnel, KOMO-TV, and myself  101 students can take it</vt:lpstr>
      <vt:lpstr>ATM S 220 Exploring the Atmospheric Sciences (1, max. 2) NW Focuses on current research in the atmospheric sciences and the related implications for public health, business, and environmental policy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Other Atmospheric Sciences Classes of Interest</dc:title>
  <dc:creator>Cliff Mass</dc:creator>
  <cp:lastModifiedBy>Cliff Mass</cp:lastModifiedBy>
  <cp:revision>4</cp:revision>
  <dcterms:created xsi:type="dcterms:W3CDTF">2020-01-06T17:23:34Z</dcterms:created>
  <dcterms:modified xsi:type="dcterms:W3CDTF">2020-01-06T18:44:48Z</dcterms:modified>
</cp:coreProperties>
</file>