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5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102" d="100"/>
          <a:sy n="102" d="100"/>
        </p:scale>
        <p:origin x="192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FCEB9-C8F5-3B40-BD8D-E0F356D1C0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299DAA-0BBB-AD4E-A0AE-96752A189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D8D32-6735-6640-A523-FF557767B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1022C-9786-4846-9F66-D9D1D7AADA5A}" type="datetimeFigureOut">
              <a:rPr lang="en-US" smtClean="0"/>
              <a:t>10/14/21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46ADC2-489E-154E-9552-3DD7D98F0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62D9E-6209-9240-945B-288F732AD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007B2-AFFA-4641-AFB2-3F68C8625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408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0822A-3747-B447-BAA6-C76CEFA59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AEE805-D336-C04D-A38B-1B9596D571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345E2-F4C8-B842-B759-F77F90D7D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1022C-9786-4846-9F66-D9D1D7AADA5A}" type="datetimeFigureOut">
              <a:rPr lang="en-US" smtClean="0"/>
              <a:t>10/14/21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03E92-7EA1-F849-A966-E73BFE2B3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4B04E-A0CE-2D40-8A7D-97AD6C86F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007B2-AFFA-4641-AFB2-3F68C8625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131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A6B10B-9FF8-684E-B629-D9FCB54F02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125F47-EB3E-314C-B572-A998F8880A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C950D-CD0D-EE44-996B-445F4CAFA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1022C-9786-4846-9F66-D9D1D7AADA5A}" type="datetimeFigureOut">
              <a:rPr lang="en-US" smtClean="0"/>
              <a:t>10/14/21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C5A86-218A-BA4C-BFC4-2BAF8F94A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B2A6D-2894-B341-A13D-B95A7F0EB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007B2-AFFA-4641-AFB2-3F68C8625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56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37BA4-3C2B-9B4A-8BF9-84A290950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A4CF9-ED70-8746-BC68-74AB20D9D4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135B4-8B1E-EE4F-A6A3-A358925F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1022C-9786-4846-9F66-D9D1D7AADA5A}" type="datetimeFigureOut">
              <a:rPr lang="en-US" smtClean="0"/>
              <a:t>10/14/21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1870-407E-744E-A2C3-B42AF0648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7CBC2-712E-D448-A0F0-673E478E3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007B2-AFFA-4641-AFB2-3F68C8625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002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1B49F-687F-6343-A73E-03AAC3AED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1C96E9-10AF-4F41-A62B-A4C763CAD5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2E7F5-B7E2-374E-B837-375CA1A61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1022C-9786-4846-9F66-D9D1D7AADA5A}" type="datetimeFigureOut">
              <a:rPr lang="en-US" smtClean="0"/>
              <a:t>10/14/21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70F72-23F3-944C-A811-423158432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8243F-1E85-5C47-913C-9E2AF026C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007B2-AFFA-4641-AFB2-3F68C8625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510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50A5E-2356-0D44-8B80-A00B8E8BD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EBC21-767B-2347-9F17-2641BA76E0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E3D0C-E18C-694A-8204-48EB840529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0A4C5-B7DB-314D-B0A0-F5E7DE18F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1022C-9786-4846-9F66-D9D1D7AADA5A}" type="datetimeFigureOut">
              <a:rPr lang="en-US" smtClean="0"/>
              <a:t>10/14/21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EEE627-0B11-4242-8734-4A118F7B0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892D7B-0DB8-DA47-B4EB-D19FD4E2C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007B2-AFFA-4641-AFB2-3F68C8625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44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07779-A24D-A54D-B40F-92A16BBFC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10201D-3861-6641-8118-039636E47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39376E-826A-934A-87C0-7C1B0BA225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A3895A-AF9E-1040-B260-9E666FA4BD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9823CD-0355-8F4F-BEF4-6847703D6D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F89B16-9DF1-AF43-B20C-33AAE3161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1022C-9786-4846-9F66-D9D1D7AADA5A}" type="datetimeFigureOut">
              <a:rPr lang="en-US" smtClean="0"/>
              <a:t>10/14/21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7E2F1C-32F8-2540-8014-38071A918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4463FA-44D9-3244-877A-DA7F4F3C9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007B2-AFFA-4641-AFB2-3F68C8625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18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64E4A-EEB5-2042-AE3A-43AB3B468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821247-E3F7-AC4C-BE7F-26A195182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1022C-9786-4846-9F66-D9D1D7AADA5A}" type="datetimeFigureOut">
              <a:rPr lang="en-US" smtClean="0"/>
              <a:t>10/14/21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CBC6F9-A749-4D4A-AF28-EB63922C5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79C52D-476E-1748-8724-10CFC4517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007B2-AFFA-4641-AFB2-3F68C8625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897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ECB6B8-8BA8-E343-A319-A32A31931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1022C-9786-4846-9F66-D9D1D7AADA5A}" type="datetimeFigureOut">
              <a:rPr lang="en-US" smtClean="0"/>
              <a:t>10/14/21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732E8-B2F0-FB4A-9A5B-D03BD3A8F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C3852D-3A78-A54D-8CAA-A0287508D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007B2-AFFA-4641-AFB2-3F68C8625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05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60082-2E05-B64C-898E-DD1A8550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68197-5B3D-8E4C-887C-EFEE3DA25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1253B2-36EC-AF4E-BCB4-50E4B8FD1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6B701F-57AF-6444-A7F4-E1729B14F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1022C-9786-4846-9F66-D9D1D7AADA5A}" type="datetimeFigureOut">
              <a:rPr lang="en-US" smtClean="0"/>
              <a:t>10/14/21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D6CD5D-9894-3D45-A21D-6A4EBDB55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7A8BA1-805C-B040-8DCD-15C12EC0A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007B2-AFFA-4641-AFB2-3F68C8625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203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FFB9D-6C10-D741-9F37-5E3E0F544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AC13CE-650D-9740-8C11-1D5BAB4D9E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404A19-F708-9B4C-8643-40E599438F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E63EF-FFC2-6345-8085-8863BA5B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1022C-9786-4846-9F66-D9D1D7AADA5A}" type="datetimeFigureOut">
              <a:rPr lang="en-US" smtClean="0"/>
              <a:t>10/14/21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5D4C7E-654C-DF42-ABFC-D6ADA64DD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F1BC43-F27C-0448-8869-1D370402A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007B2-AFFA-4641-AFB2-3F68C8625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123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C870AE-E373-1B42-9891-2AE54AD11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8C6C3-971D-DC41-BE1F-9A6129078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C6C3D-1FF5-594E-BFB4-FFE0A7D43C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1022C-9786-4846-9F66-D9D1D7AADA5A}" type="datetimeFigureOut">
              <a:rPr lang="en-US" smtClean="0"/>
              <a:t>10/14/21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4AB9DA-4BA6-A14D-97BB-2FD541F59C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EF2EB-4448-7048-BDA0-FE5AAA1174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007B2-AFFA-4641-AFB2-3F68C8625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036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D70CD-448C-A247-8A8A-D8E92FB00D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E. Pacific SST and Northwest Temperatures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900108-1BDF-144E-9580-1D93CD178A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Cliff Mass, Calen Randall, David Ovens, and Robert </a:t>
            </a:r>
            <a:r>
              <a:rPr lang="en-US" dirty="0" err="1"/>
              <a:t>Conrick</a:t>
            </a:r>
            <a:endParaRPr lang="en-US" dirty="0"/>
          </a:p>
          <a:p>
            <a:r>
              <a:rPr lang="en-US" dirty="0"/>
              <a:t>UW</a:t>
            </a:r>
          </a:p>
        </p:txBody>
      </p:sp>
    </p:spTree>
    <p:extLst>
      <p:ext uri="{BB962C8B-B14F-4D97-AF65-F5344CB8AC3E}">
        <p14:creationId xmlns:p14="http://schemas.microsoft.com/office/powerpoint/2010/main" val="679853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F853A-CD35-AE44-98B5-8F366AE13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E5992AAE-DABA-D541-9259-BE8C0D8A52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08684"/>
            <a:ext cx="10515600" cy="3785220"/>
          </a:xfrm>
        </p:spPr>
      </p:pic>
    </p:spTree>
    <p:extLst>
      <p:ext uri="{BB962C8B-B14F-4D97-AF65-F5344CB8AC3E}">
        <p14:creationId xmlns:p14="http://schemas.microsoft.com/office/powerpoint/2010/main" val="989660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BDCE4-2F52-1646-B62C-9DCACED8D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89B4C9CB-7113-4443-A65C-C1FCC682D0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0480" y="126943"/>
            <a:ext cx="7840926" cy="6604114"/>
          </a:xfrm>
        </p:spPr>
      </p:pic>
    </p:spTree>
    <p:extLst>
      <p:ext uri="{BB962C8B-B14F-4D97-AF65-F5344CB8AC3E}">
        <p14:creationId xmlns:p14="http://schemas.microsoft.com/office/powerpoint/2010/main" val="3420620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B50C6-D377-8345-8C0C-47F404504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145A2FF9-A2C8-FF4E-B382-1EC1FFAD95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4475" y="-63776"/>
            <a:ext cx="7992336" cy="6985551"/>
          </a:xfrm>
        </p:spPr>
      </p:pic>
    </p:spTree>
    <p:extLst>
      <p:ext uri="{BB962C8B-B14F-4D97-AF65-F5344CB8AC3E}">
        <p14:creationId xmlns:p14="http://schemas.microsoft.com/office/powerpoint/2010/main" val="806138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78A0D-CD21-B847-9B3A-49CB3B56B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83C2F636-0513-6547-B17A-5956AB58CD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776613"/>
            <a:ext cx="11378060" cy="5588240"/>
          </a:xfrm>
        </p:spPr>
      </p:pic>
    </p:spTree>
    <p:extLst>
      <p:ext uri="{BB962C8B-B14F-4D97-AF65-F5344CB8AC3E}">
        <p14:creationId xmlns:p14="http://schemas.microsoft.com/office/powerpoint/2010/main" val="1063133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8E209-5540-1744-A37D-A00206DB4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04EC6EBE-5C27-E548-A2EA-0E81E9BDC7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8367" y="365125"/>
            <a:ext cx="8315265" cy="6579759"/>
          </a:xfrm>
        </p:spPr>
      </p:pic>
    </p:spTree>
    <p:extLst>
      <p:ext uri="{BB962C8B-B14F-4D97-AF65-F5344CB8AC3E}">
        <p14:creationId xmlns:p14="http://schemas.microsoft.com/office/powerpoint/2010/main" val="2960802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3571B-ABA4-E641-B672-D85932E85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D45B3D16-7B96-4A4F-8203-C7FECBDECF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543251"/>
            <a:ext cx="12162205" cy="6314749"/>
          </a:xfrm>
        </p:spPr>
      </p:pic>
    </p:spTree>
    <p:extLst>
      <p:ext uri="{BB962C8B-B14F-4D97-AF65-F5344CB8AC3E}">
        <p14:creationId xmlns:p14="http://schemas.microsoft.com/office/powerpoint/2010/main" val="679866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0E2D0-45DF-0D44-9F25-C1DC1EE7D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D7AC088C-307D-954E-955F-09C1572A3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9012" y="-175193"/>
            <a:ext cx="7895377" cy="7033193"/>
          </a:xfrm>
        </p:spPr>
      </p:pic>
    </p:spTree>
    <p:extLst>
      <p:ext uri="{BB962C8B-B14F-4D97-AF65-F5344CB8AC3E}">
        <p14:creationId xmlns:p14="http://schemas.microsoft.com/office/powerpoint/2010/main" val="1069247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EE199-659E-1842-AA4C-F5BC31810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72F9E61C-208A-0047-A81D-EC6921596B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5545" y="543082"/>
            <a:ext cx="7648635" cy="5949793"/>
          </a:xfrm>
        </p:spPr>
      </p:pic>
    </p:spTree>
    <p:extLst>
      <p:ext uri="{BB962C8B-B14F-4D97-AF65-F5344CB8AC3E}">
        <p14:creationId xmlns:p14="http://schemas.microsoft.com/office/powerpoint/2010/main" val="1462131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6A1F5-2870-1344-9D2B-5688D6A8B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chart, application&#10;&#10;Description automatically generated">
            <a:extLst>
              <a:ext uri="{FF2B5EF4-FFF2-40B4-BE49-F238E27FC236}">
                <a16:creationId xmlns:a16="http://schemas.microsoft.com/office/drawing/2014/main" id="{21334D21-0ED6-9F4D-8768-C476A592B9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1171" y="275272"/>
            <a:ext cx="7540379" cy="6307456"/>
          </a:xfrm>
        </p:spPr>
      </p:pic>
    </p:spTree>
    <p:extLst>
      <p:ext uri="{BB962C8B-B14F-4D97-AF65-F5344CB8AC3E}">
        <p14:creationId xmlns:p14="http://schemas.microsoft.com/office/powerpoint/2010/main" val="344316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AFAE9-0D17-814E-981F-281C44B3E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1C82DBBF-D67C-2944-AE34-C96310C824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3900" y="0"/>
            <a:ext cx="6844083" cy="6602192"/>
          </a:xfrm>
        </p:spPr>
      </p:pic>
    </p:spTree>
    <p:extLst>
      <p:ext uri="{BB962C8B-B14F-4D97-AF65-F5344CB8AC3E}">
        <p14:creationId xmlns:p14="http://schemas.microsoft.com/office/powerpoint/2010/main" val="125458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40715-5109-2640-BCF6-E855DF6C8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FFB9870F-D121-844B-912F-24C3B16CFD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6843" y="656646"/>
            <a:ext cx="8550271" cy="5944859"/>
          </a:xfrm>
        </p:spPr>
      </p:pic>
    </p:spTree>
    <p:extLst>
      <p:ext uri="{BB962C8B-B14F-4D97-AF65-F5344CB8AC3E}">
        <p14:creationId xmlns:p14="http://schemas.microsoft.com/office/powerpoint/2010/main" val="1684593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46729-89BC-E344-88A3-C6DC3F56B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map&#10;&#10;Description automatically generated">
            <a:extLst>
              <a:ext uri="{FF2B5EF4-FFF2-40B4-BE49-F238E27FC236}">
                <a16:creationId xmlns:a16="http://schemas.microsoft.com/office/drawing/2014/main" id="{AF834B0D-D722-2C47-992D-E6D883D1FA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9474" y="488610"/>
            <a:ext cx="8602812" cy="6156439"/>
          </a:xfrm>
        </p:spPr>
      </p:pic>
    </p:spTree>
    <p:extLst>
      <p:ext uri="{BB962C8B-B14F-4D97-AF65-F5344CB8AC3E}">
        <p14:creationId xmlns:p14="http://schemas.microsoft.com/office/powerpoint/2010/main" val="3965110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59689-0943-C345-87B2-9DC90B24D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A74BC684-ABF1-3A48-BC49-FF4E8BF55E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1288" y="733808"/>
            <a:ext cx="8816198" cy="5390383"/>
          </a:xfrm>
        </p:spPr>
      </p:pic>
    </p:spTree>
    <p:extLst>
      <p:ext uri="{BB962C8B-B14F-4D97-AF65-F5344CB8AC3E}">
        <p14:creationId xmlns:p14="http://schemas.microsoft.com/office/powerpoint/2010/main" val="2248515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29373-9EF4-0A46-8DB5-EA3C14739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963886" cy="3205389"/>
          </a:xfrm>
        </p:spPr>
        <p:txBody>
          <a:bodyPr/>
          <a:lstStyle/>
          <a:p>
            <a:r>
              <a:rPr lang="en-US" dirty="0"/>
              <a:t>SST in the two regions</a:t>
            </a:r>
          </a:p>
        </p:txBody>
      </p:sp>
      <p:pic>
        <p:nvPicPr>
          <p:cNvPr id="5" name="Content Placeholder 4" descr="Chart, scatter chart&#10;&#10;Description automatically generated">
            <a:extLst>
              <a:ext uri="{FF2B5EF4-FFF2-40B4-BE49-F238E27FC236}">
                <a16:creationId xmlns:a16="http://schemas.microsoft.com/office/drawing/2014/main" id="{5D1C829F-0AA2-2149-96E3-718F61512D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93093" y="274305"/>
            <a:ext cx="6153878" cy="6109486"/>
          </a:xfrm>
        </p:spPr>
      </p:pic>
    </p:spTree>
    <p:extLst>
      <p:ext uri="{BB962C8B-B14F-4D97-AF65-F5344CB8AC3E}">
        <p14:creationId xmlns:p14="http://schemas.microsoft.com/office/powerpoint/2010/main" val="3563688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C1358-30A5-FB4A-882B-904C7F3E7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E44B8047-BD12-2740-B00C-576995E64A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8741" y="786833"/>
            <a:ext cx="10653386" cy="5284334"/>
          </a:xfrm>
        </p:spPr>
      </p:pic>
    </p:spTree>
    <p:extLst>
      <p:ext uri="{BB962C8B-B14F-4D97-AF65-F5344CB8AC3E}">
        <p14:creationId xmlns:p14="http://schemas.microsoft.com/office/powerpoint/2010/main" val="3467418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AE68E-B163-C249-9B84-A62167C8B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940EEB4F-4CD7-4D44-BE7D-C842DA8547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3524" y="340101"/>
            <a:ext cx="8381490" cy="6362955"/>
          </a:xfrm>
        </p:spPr>
      </p:pic>
    </p:spTree>
    <p:extLst>
      <p:ext uri="{BB962C8B-B14F-4D97-AF65-F5344CB8AC3E}">
        <p14:creationId xmlns:p14="http://schemas.microsoft.com/office/powerpoint/2010/main" val="2280378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B3971-3099-2C4C-81E0-2D6F3107D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B932D502-84F9-1B47-BB57-26FEF93278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2444" y="365125"/>
            <a:ext cx="7696371" cy="6647525"/>
          </a:xfrm>
        </p:spPr>
      </p:pic>
    </p:spTree>
    <p:extLst>
      <p:ext uri="{BB962C8B-B14F-4D97-AF65-F5344CB8AC3E}">
        <p14:creationId xmlns:p14="http://schemas.microsoft.com/office/powerpoint/2010/main" val="569591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B3971-3099-2C4C-81E0-2D6F3107D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B932D502-84F9-1B47-BB57-26FEF93278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295" t="28614" b="42745"/>
          <a:stretch/>
        </p:blipFill>
        <p:spPr>
          <a:xfrm>
            <a:off x="725022" y="757825"/>
            <a:ext cx="17550451" cy="5735050"/>
          </a:xfrm>
        </p:spPr>
      </p:pic>
    </p:spTree>
    <p:extLst>
      <p:ext uri="{BB962C8B-B14F-4D97-AF65-F5344CB8AC3E}">
        <p14:creationId xmlns:p14="http://schemas.microsoft.com/office/powerpoint/2010/main" val="35780834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25</Words>
  <Application>Microsoft Macintosh PowerPoint</Application>
  <PresentationFormat>Widescreen</PresentationFormat>
  <Paragraphs>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E. Pacific SST and Northwest Temperatures</vt:lpstr>
      <vt:lpstr>PowerPoint Presentation</vt:lpstr>
      <vt:lpstr>PowerPoint Presentation</vt:lpstr>
      <vt:lpstr>PowerPoint Presentation</vt:lpstr>
      <vt:lpstr>SST in the two regions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E. Pacific SST and Northwest Temperatures</dc:title>
  <dc:creator>Cliff Mass</dc:creator>
  <cp:lastModifiedBy>Cliff Mass</cp:lastModifiedBy>
  <cp:revision>2</cp:revision>
  <dcterms:created xsi:type="dcterms:W3CDTF">2021-10-14T14:07:06Z</dcterms:created>
  <dcterms:modified xsi:type="dcterms:W3CDTF">2021-10-14T14:33:52Z</dcterms:modified>
</cp:coreProperties>
</file>