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57"/>
    <p:restoredTop sz="94637"/>
  </p:normalViewPr>
  <p:slideViewPr>
    <p:cSldViewPr snapToGrid="0" snapToObjects="1">
      <p:cViewPr varScale="1">
        <p:scale>
          <a:sx n="128" d="100"/>
          <a:sy n="128" d="100"/>
        </p:scale>
        <p:origin x="6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2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2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9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3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9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F61D-80D4-8C4A-B4DB-DD1AAFD4C2AB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+mn-lt"/>
              </a:rPr>
              <a:t>Time in Meteorology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0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913" y="158536"/>
            <a:ext cx="10083113" cy="231281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Meteorologists need to use the same time everywhere since we exchange data globally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956" y="2694693"/>
            <a:ext cx="6829167" cy="35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812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endParaRPr lang="en-US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5" name="Content Placeholder 4" descr="A person standing next to a solar panel&#10;&#10;Description automatically generated with low confidence">
            <a:extLst>
              <a:ext uri="{FF2B5EF4-FFF2-40B4-BE49-F238E27FC236}">
                <a16:creationId xmlns:a16="http://schemas.microsoft.com/office/drawing/2014/main" id="{C2B50614-DC18-3D42-99B9-D3A6CDAC1C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4957" y="2750472"/>
            <a:ext cx="3084513" cy="3084513"/>
          </a:xfr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5007B381-DC5B-3346-8852-661C8FC44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358" y="2473686"/>
            <a:ext cx="4516241" cy="363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05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11714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b="1" dirty="0">
                <a:solidFill>
                  <a:schemeClr val="accent1"/>
                </a:solidFill>
                <a:latin typeface="+mn-lt"/>
              </a:rPr>
              <a:t>Many names for this time: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229389"/>
            <a:ext cx="10076935" cy="3084126"/>
          </a:xfrm>
        </p:spPr>
        <p:txBody>
          <a:bodyPr>
            <a:normAutofit/>
          </a:bodyPr>
          <a:lstStyle/>
          <a:p>
            <a:r>
              <a:rPr lang="en-US" sz="3400" b="1" dirty="0"/>
              <a:t>Greenwich Mean Time (GMT)</a:t>
            </a:r>
          </a:p>
          <a:p>
            <a:r>
              <a:rPr lang="en-US" sz="3400" b="1" dirty="0"/>
              <a:t>Universal Coordinated Time (UTC)</a:t>
            </a:r>
          </a:p>
          <a:p>
            <a:r>
              <a:rPr lang="en-US" sz="3400" b="1" dirty="0"/>
              <a:t>Zulu Time (Z)</a:t>
            </a:r>
          </a:p>
          <a:p>
            <a:r>
              <a:rPr lang="en-US" sz="3400" b="1" dirty="0"/>
              <a:t>Generally, UTC is used today, but some groups (like the National Weather Service) often use Z and GMT.</a:t>
            </a:r>
          </a:p>
        </p:txBody>
      </p:sp>
    </p:spTree>
    <p:extLst>
      <p:ext uri="{BB962C8B-B14F-4D97-AF65-F5344CB8AC3E}">
        <p14:creationId xmlns:p14="http://schemas.microsoft.com/office/powerpoint/2010/main" val="141458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How to convert.  UTC is LATER than Pacific time since the Greenwich Meridian is to our 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UTC = PST +  8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UTC = PDT + 7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Uses a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First, convert our time to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Then, add 7 or 8 </a:t>
            </a:r>
            <a:r>
              <a:rPr lang="en-US" sz="3200" b="1" dirty="0" err="1"/>
              <a:t>hr</a:t>
            </a:r>
            <a:r>
              <a:rPr lang="en-US" sz="3200" b="1" dirty="0"/>
              <a:t> depending on whether we are in daylight or standard time.</a:t>
            </a:r>
          </a:p>
          <a:p>
            <a:r>
              <a:rPr lang="en-US" sz="3200" b="1" dirty="0"/>
              <a:t>If the sum is equal to or greater than 24 </a:t>
            </a:r>
            <a:r>
              <a:rPr lang="en-US" sz="3200" b="1" dirty="0" err="1"/>
              <a:t>hr</a:t>
            </a:r>
            <a:r>
              <a:rPr lang="en-US" sz="3200" b="1" dirty="0"/>
              <a:t>, subtract 24h and add one day.</a:t>
            </a:r>
          </a:p>
        </p:txBody>
      </p:sp>
    </p:spTree>
    <p:extLst>
      <p:ext uri="{BB962C8B-B14F-4D97-AF65-F5344CB8AC3E}">
        <p14:creationId xmlns:p14="http://schemas.microsoft.com/office/powerpoint/2010/main" val="200154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21662" cy="79641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37" y="1248975"/>
            <a:ext cx="10899689" cy="5333057"/>
          </a:xfrm>
        </p:spPr>
        <p:txBody>
          <a:bodyPr>
            <a:normAutofit/>
          </a:bodyPr>
          <a:lstStyle/>
          <a:p>
            <a:r>
              <a:rPr lang="en-US" b="1" dirty="0"/>
              <a:t>4 AM PDT 1 October:  </a:t>
            </a:r>
          </a:p>
          <a:p>
            <a:pPr lvl="1"/>
            <a:r>
              <a:rPr lang="en-US" b="1" dirty="0"/>
              <a:t>4 AM become O4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11 UTC 1 October</a:t>
            </a:r>
          </a:p>
          <a:p>
            <a:r>
              <a:rPr lang="en-US" b="1" dirty="0"/>
              <a:t>4 PM PDT 1 October</a:t>
            </a:r>
          </a:p>
          <a:p>
            <a:pPr lvl="1"/>
            <a:r>
              <a:rPr lang="en-US" b="1" dirty="0"/>
              <a:t>4 PM become 16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23 UTC 1 October</a:t>
            </a:r>
          </a:p>
          <a:p>
            <a:r>
              <a:rPr lang="en-US" b="1" dirty="0"/>
              <a:t>6 PM PST 1 January</a:t>
            </a:r>
          </a:p>
          <a:p>
            <a:pPr lvl="1"/>
            <a:r>
              <a:rPr lang="en-US" b="1" dirty="0"/>
              <a:t>6 PM becomes 18</a:t>
            </a:r>
          </a:p>
          <a:p>
            <a:pPr lvl="1"/>
            <a:r>
              <a:rPr lang="en-US" b="1" dirty="0"/>
              <a:t>18 + 8= 26 UTC.  Need to subtract 24 and becomes 02 UTC 2 January</a:t>
            </a:r>
          </a:p>
          <a:p>
            <a:r>
              <a:rPr lang="en-US" b="1" dirty="0"/>
              <a:t>Your test: 10 PM PST 1 January is what in UTC? </a:t>
            </a:r>
          </a:p>
          <a:p>
            <a:r>
              <a:rPr lang="en-US" b="1" dirty="0"/>
              <a:t>You need to be able to do this conversion or you won’t be able to understand weather maps.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6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68" y="427980"/>
            <a:ext cx="9378905" cy="5897263"/>
          </a:xfrm>
        </p:spPr>
      </p:pic>
    </p:spTree>
    <p:extLst>
      <p:ext uri="{BB962C8B-B14F-4D97-AF65-F5344CB8AC3E}">
        <p14:creationId xmlns:p14="http://schemas.microsoft.com/office/powerpoint/2010/main" val="188739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660C7-9647-1F4F-8E89-29B45474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BA3E-BA45-214C-8D33-EABC345F7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CB44190-FE79-D24D-9B8C-9082E1E34B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26" r="74562" b="4724"/>
          <a:stretch/>
        </p:blipFill>
        <p:spPr>
          <a:xfrm>
            <a:off x="658012" y="2163199"/>
            <a:ext cx="9706232" cy="321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7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277</Words>
  <Application>Microsoft Macintosh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Time in Meteorology</vt:lpstr>
      <vt:lpstr>Meteorologists need to use the same time everywhere since we exchange data globally</vt:lpstr>
      <vt:lpstr>Meteorologists use the local standard time at the Greenwich Meridian (0° longitude, near London).  </vt:lpstr>
      <vt:lpstr>Meteorologists use the local standard time at the Greenwich Meridian (0° longitude, near London).  Many names for this time:</vt:lpstr>
      <vt:lpstr>How to convert.  UTC is LATER than Pacific time since the Greenwich Meridian is to our east</vt:lpstr>
      <vt:lpstr>Examples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in Meteorology</dc:title>
  <dc:creator>Cliff Mass</dc:creator>
  <cp:lastModifiedBy>Clifford F. Mass</cp:lastModifiedBy>
  <cp:revision>15</cp:revision>
  <dcterms:created xsi:type="dcterms:W3CDTF">2017-10-01T19:57:20Z</dcterms:created>
  <dcterms:modified xsi:type="dcterms:W3CDTF">2025-09-24T19:45:19Z</dcterms:modified>
</cp:coreProperties>
</file>