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0"/>
    <p:restoredTop sz="94667"/>
  </p:normalViewPr>
  <p:slideViewPr>
    <p:cSldViewPr snapToGrid="0" snapToObjects="1">
      <p:cViewPr varScale="1">
        <p:scale>
          <a:sx n="173" d="100"/>
          <a:sy n="173" d="100"/>
        </p:scale>
        <p:origin x="200" y="7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57A955-4FF7-B34A-AF7F-C795881B505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7E07D33-F395-A640-8948-BD838E8B9F9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03D9432-EA0A-204D-93A6-DA452F5236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3ED56D-7BAB-354D-91DF-3DD5C924CC87}" type="datetimeFigureOut">
              <a:rPr lang="en-US" smtClean="0"/>
              <a:t>3/4/20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BF10D6-A049-6F47-94D4-87A8E16A29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389E6FE-9412-BE49-BFA2-C940B7D544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96E47F-5715-4E4D-917A-D361E56E50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446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F864D6-B46C-1944-AC1A-DBDD1959FC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46A69BE-2C16-9F4D-AF49-26B3FDAD351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D5A37F0-E671-4C41-9C00-4F2753DCE5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3ED56D-7BAB-354D-91DF-3DD5C924CC87}" type="datetimeFigureOut">
              <a:rPr lang="en-US" smtClean="0"/>
              <a:t>3/4/20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C669E1-F593-2C4E-9F6F-FECDBE56B0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6AA529-9013-4349-B9B1-A980390965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96E47F-5715-4E4D-917A-D361E56E50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73532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30C3B46-2A17-6540-8F0E-949A26FB7A4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6283B08-4333-C942-8D07-635B642A519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F164F2-5446-A448-A6B7-1F81BC8156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3ED56D-7BAB-354D-91DF-3DD5C924CC87}" type="datetimeFigureOut">
              <a:rPr lang="en-US" smtClean="0"/>
              <a:t>3/4/20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7EF300-E284-C84E-98C0-B6DA4CBB3A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E845E9-7558-5F42-B40C-C2B3700A01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96E47F-5715-4E4D-917A-D361E56E50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44909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8EE94B-0F9C-A34E-8E42-F6C8CD05BB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9DC0D2-8A07-D343-8C34-9C5401681B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DE5B7C7-A85E-6F4D-9B03-0A083D46B8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3ED56D-7BAB-354D-91DF-3DD5C924CC87}" type="datetimeFigureOut">
              <a:rPr lang="en-US" smtClean="0"/>
              <a:t>3/4/20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EFFDAFD-9B7C-E440-9F41-89783824CE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8117EF-1724-684A-9D00-3EE9521D34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96E47F-5715-4E4D-917A-D361E56E50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47184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CB284E-6CCC-AA40-9962-03DAB24394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41BEA3B-65A9-8542-B8E1-D831B3221D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8D4A3A-977B-5C42-9324-949F949867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3ED56D-7BAB-354D-91DF-3DD5C924CC87}" type="datetimeFigureOut">
              <a:rPr lang="en-US" smtClean="0"/>
              <a:t>3/4/20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962F6C-D2BF-2341-8571-2DC19F8D8D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117F6E-49C8-0F4A-89EF-696A00CF07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96E47F-5715-4E4D-917A-D361E56E50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95868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93E1EB-F9C6-BE49-A4B5-8DFC9AB8D4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826FC1-B91B-8F41-85D3-D1E9373D247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0B05C37-126D-0247-B079-07DD5727DDE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64FBA2D-A834-444E-BE58-F294C93537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3ED56D-7BAB-354D-91DF-3DD5C924CC87}" type="datetimeFigureOut">
              <a:rPr lang="en-US" smtClean="0"/>
              <a:t>3/4/20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8A8F062-D978-4C4C-9DE9-A69C9C0FF4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FF4AB1C-5E9C-F24C-819B-BD1D7627E6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96E47F-5715-4E4D-917A-D361E56E50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81544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5943AB-C572-9840-8DC1-09388A72EA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4E50812-5FCD-274D-9206-4B29B3ADB94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1BD8CC6-A7C6-8041-820D-1375F6189A1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76DF65B-593A-3843-9A61-EC4F9BF8268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D82A22A-A0C5-D24A-9F51-35A8454E3A1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627DB85-CE47-0146-A4BD-E1674E4187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3ED56D-7BAB-354D-91DF-3DD5C924CC87}" type="datetimeFigureOut">
              <a:rPr lang="en-US" smtClean="0"/>
              <a:t>3/4/20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85C56AB-BBF3-8B43-9B5F-E440F26CBE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434B772-ED1F-4A41-B599-26799AE3E9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96E47F-5715-4E4D-917A-D361E56E50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77306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1671DB-8057-2E45-9DE5-75C4ADD1CB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F82BC35-C09C-4345-B6CB-65A97141C5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3ED56D-7BAB-354D-91DF-3DD5C924CC87}" type="datetimeFigureOut">
              <a:rPr lang="en-US" smtClean="0"/>
              <a:t>3/4/20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82C940A-CAB4-C248-8601-CB13FD5CCE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61EF196-033F-634C-9A03-2BC365CE6B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96E47F-5715-4E4D-917A-D361E56E50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87526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B5992FB-E873-8643-A006-F655425A65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3ED56D-7BAB-354D-91DF-3DD5C924CC87}" type="datetimeFigureOut">
              <a:rPr lang="en-US" smtClean="0"/>
              <a:t>3/4/20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9A5E8DC-A46F-4843-AB4D-AE348837CC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926D496-DFC0-794D-BFA6-662309F81D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96E47F-5715-4E4D-917A-D361E56E50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13979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C98B93-3F4B-FE44-B722-FD508BDF0E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725962-226E-5E40-90E4-DA3DB42FA7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D7CFAE5-ED08-5B4E-A17F-ACE6DA40710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5A5748E-6805-BC48-9E63-B9EA3A5D6B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3ED56D-7BAB-354D-91DF-3DD5C924CC87}" type="datetimeFigureOut">
              <a:rPr lang="en-US" smtClean="0"/>
              <a:t>3/4/20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F7AAD46-BB80-894A-9872-20131674BC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B189CA5-DCD0-4743-8989-D6890B78FB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96E47F-5715-4E4D-917A-D361E56E50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83972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25C5C7-D7E9-D14D-8AFF-6A20421D91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86DB094-A440-0F49-9279-47AA23A58FB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C0EE366-2AB7-5649-B067-A75B87677FE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69C3B2A-E3D3-4B46-9CE4-8CD5516F34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3ED56D-7BAB-354D-91DF-3DD5C924CC87}" type="datetimeFigureOut">
              <a:rPr lang="en-US" smtClean="0"/>
              <a:t>3/4/20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2EB6CF6-2AE6-824C-B37E-83CC6A8693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8F5E383-A2D5-834F-84AA-281097E0F3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96E47F-5715-4E4D-917A-D361E56E50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01516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2745072-4715-5742-85C8-D42F13EBE0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4FDE360-47D2-5D40-92E4-E9CC7F89377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34596BE-38D0-7244-BF1E-187A750BA99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3ED56D-7BAB-354D-91DF-3DD5C924CC87}" type="datetimeFigureOut">
              <a:rPr lang="en-US" smtClean="0"/>
              <a:t>3/4/20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E1C264A-5612-624E-8E76-7234B500B57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391C3C5-7E1C-EC48-958A-D873CBB03EB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96E47F-5715-4E4D-917A-D361E56E50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28183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0F3486-F3E3-3048-8F26-82537164712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A78574D-F3F6-154E-B00A-D411EC9D186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9BEB72C-C40B-1148-95A4-F7F61A4F178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20374" y="3048000"/>
            <a:ext cx="8547626" cy="381000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B2EECDB2-7722-FA4C-99C0-D80C56715B22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24997" t="46751" r="1695" b="3907"/>
          <a:stretch/>
        </p:blipFill>
        <p:spPr>
          <a:xfrm>
            <a:off x="2743200" y="2011670"/>
            <a:ext cx="7551173" cy="2153407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5E519647-F198-1B45-BD68-FC62FB80C005}"/>
              </a:ext>
            </a:extLst>
          </p:cNvPr>
          <p:cNvSpPr txBox="1"/>
          <p:nvPr/>
        </p:nvSpPr>
        <p:spPr>
          <a:xfrm>
            <a:off x="7315200" y="4785852"/>
            <a:ext cx="25780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Boeing Field Precipitation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7AB7FBF8-A4D3-E347-8184-3A83B4D37DE9}"/>
              </a:ext>
            </a:extLst>
          </p:cNvPr>
          <p:cNvSpPr txBox="1"/>
          <p:nvPr/>
        </p:nvSpPr>
        <p:spPr>
          <a:xfrm>
            <a:off x="6394187" y="3325297"/>
            <a:ext cx="20002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Seattle Pollen Level</a:t>
            </a:r>
          </a:p>
        </p:txBody>
      </p:sp>
    </p:spTree>
    <p:extLst>
      <p:ext uri="{BB962C8B-B14F-4D97-AF65-F5344CB8AC3E}">
        <p14:creationId xmlns:p14="http://schemas.microsoft.com/office/powerpoint/2010/main" val="6789712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</TotalTime>
  <Words>6</Words>
  <Application>Microsoft Macintosh PowerPoint</Application>
  <PresentationFormat>Widescreen</PresentationFormat>
  <Paragraphs>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Cliff Mass</dc:creator>
  <cp:lastModifiedBy>Cliff Mass</cp:lastModifiedBy>
  <cp:revision>2</cp:revision>
  <dcterms:created xsi:type="dcterms:W3CDTF">2020-03-04T18:54:41Z</dcterms:created>
  <dcterms:modified xsi:type="dcterms:W3CDTF">2020-03-04T19:17:56Z</dcterms:modified>
</cp:coreProperties>
</file>