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2"/>
    <p:restoredTop sz="94637"/>
  </p:normalViewPr>
  <p:slideViewPr>
    <p:cSldViewPr snapToGrid="0" snapToObjects="1">
      <p:cViewPr varScale="1">
        <p:scale>
          <a:sx n="155" d="100"/>
          <a:sy n="155" d="100"/>
        </p:scale>
        <p:origin x="216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987F-679A-B54F-BE13-68E41F716B6A}" type="datetimeFigureOut">
              <a:rPr lang="en-US" smtClean="0"/>
              <a:t>12/9/16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73C9-0705-0643-9C92-707CDB42D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471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987F-679A-B54F-BE13-68E41F716B6A}" type="datetimeFigureOut">
              <a:rPr lang="en-US" smtClean="0"/>
              <a:t>12/9/16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73C9-0705-0643-9C92-707CDB42D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327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987F-679A-B54F-BE13-68E41F716B6A}" type="datetimeFigureOut">
              <a:rPr lang="en-US" smtClean="0"/>
              <a:t>12/9/16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73C9-0705-0643-9C92-707CDB42D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384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987F-679A-B54F-BE13-68E41F716B6A}" type="datetimeFigureOut">
              <a:rPr lang="en-US" smtClean="0"/>
              <a:t>12/9/16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73C9-0705-0643-9C92-707CDB42D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277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987F-679A-B54F-BE13-68E41F716B6A}" type="datetimeFigureOut">
              <a:rPr lang="en-US" smtClean="0"/>
              <a:t>12/9/16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73C9-0705-0643-9C92-707CDB42D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60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987F-679A-B54F-BE13-68E41F716B6A}" type="datetimeFigureOut">
              <a:rPr lang="en-US" smtClean="0"/>
              <a:t>12/9/16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73C9-0705-0643-9C92-707CDB42D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26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987F-679A-B54F-BE13-68E41F716B6A}" type="datetimeFigureOut">
              <a:rPr lang="en-US" smtClean="0"/>
              <a:t>12/9/16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73C9-0705-0643-9C92-707CDB42D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840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987F-679A-B54F-BE13-68E41F716B6A}" type="datetimeFigureOut">
              <a:rPr lang="en-US" smtClean="0"/>
              <a:t>12/9/16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73C9-0705-0643-9C92-707CDB42D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95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987F-679A-B54F-BE13-68E41F716B6A}" type="datetimeFigureOut">
              <a:rPr lang="en-US" smtClean="0"/>
              <a:t>12/9/16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73C9-0705-0643-9C92-707CDB42D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41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987F-679A-B54F-BE13-68E41F716B6A}" type="datetimeFigureOut">
              <a:rPr lang="en-US" smtClean="0"/>
              <a:t>12/9/16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73C9-0705-0643-9C92-707CDB42D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185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987F-679A-B54F-BE13-68E41F716B6A}" type="datetimeFigureOut">
              <a:rPr lang="en-US" smtClean="0"/>
              <a:t>12/9/16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73C9-0705-0643-9C92-707CDB42D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33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7987F-679A-B54F-BE13-68E41F716B6A}" type="datetimeFigureOut">
              <a:rPr lang="en-US" smtClean="0"/>
              <a:t>12/9/16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373C9-0705-0643-9C92-707CDB42D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643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glossary.ametsoc.org/wiki/Parcel" TargetMode="External"/><Relationship Id="rId4" Type="http://schemas.openxmlformats.org/officeDocument/2006/relationships/hyperlink" Target="http://glossary.ametsoc.org/wiki/Dry_air" TargetMode="External"/><Relationship Id="rId5" Type="http://schemas.openxmlformats.org/officeDocument/2006/relationships/hyperlink" Target="http://glossary.ametsoc.org/wiki/Adiabatic_process" TargetMode="External"/><Relationship Id="rId6" Type="http://schemas.openxmlformats.org/officeDocument/2006/relationships/hyperlink" Target="http://glossary.ametsoc.org/wiki/Standard_pressure" TargetMode="External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glossary.ametsoc.org/wiki/Temperatur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Potential Temperature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 </a:t>
            </a:r>
            <a:r>
              <a:rPr lang="en-US" dirty="0">
                <a:hlinkClick r:id="rId2" tooltip="Temperature"/>
              </a:rPr>
              <a:t>temperature</a:t>
            </a:r>
            <a:r>
              <a:rPr lang="en-US" dirty="0"/>
              <a:t> that an unsaturated </a:t>
            </a:r>
            <a:r>
              <a:rPr lang="en-US" dirty="0">
                <a:hlinkClick r:id="rId3" tooltip="Parcel"/>
              </a:rPr>
              <a:t>parcel</a:t>
            </a:r>
            <a:r>
              <a:rPr lang="en-US" dirty="0"/>
              <a:t> of </a:t>
            </a:r>
            <a:r>
              <a:rPr lang="en-US" dirty="0">
                <a:hlinkClick r:id="rId4" tooltip="Dry air"/>
              </a:rPr>
              <a:t>dry air</a:t>
            </a:r>
            <a:r>
              <a:rPr lang="en-US" dirty="0"/>
              <a:t> would have if brought </a:t>
            </a:r>
            <a:r>
              <a:rPr lang="en-US" dirty="0">
                <a:hlinkClick r:id="rId5" tooltip="Adiabatic process"/>
              </a:rPr>
              <a:t>adiabatically</a:t>
            </a:r>
            <a:r>
              <a:rPr lang="en-US" dirty="0"/>
              <a:t> and reversibly from its initial state to a </a:t>
            </a:r>
            <a:r>
              <a:rPr lang="en-US" dirty="0">
                <a:hlinkClick r:id="rId6" tooltip="Standard pressure"/>
              </a:rPr>
              <a:t>standard pressure</a:t>
            </a:r>
            <a:r>
              <a:rPr lang="en-US" dirty="0"/>
              <a:t>, </a:t>
            </a:r>
            <a:r>
              <a:rPr lang="en-US" i="1" dirty="0"/>
              <a:t>p</a:t>
            </a:r>
            <a:r>
              <a:rPr lang="en-US" baseline="-25000" dirty="0"/>
              <a:t>0</a:t>
            </a:r>
            <a:r>
              <a:rPr lang="en-US" dirty="0"/>
              <a:t>, </a:t>
            </a:r>
            <a:r>
              <a:rPr lang="en-US" dirty="0" smtClean="0"/>
              <a:t>typically 1000 </a:t>
            </a:r>
            <a:r>
              <a:rPr lang="en-US" dirty="0" err="1" smtClean="0"/>
              <a:t>hPa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034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335" y="365125"/>
            <a:ext cx="8588941" cy="5944114"/>
          </a:xfrm>
        </p:spPr>
      </p:pic>
    </p:spTree>
    <p:extLst>
      <p:ext uri="{BB962C8B-B14F-4D97-AF65-F5344CB8AC3E}">
        <p14:creationId xmlns:p14="http://schemas.microsoft.com/office/powerpoint/2010/main" val="2067821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226" y="238328"/>
            <a:ext cx="8493211" cy="6369909"/>
          </a:xfrm>
        </p:spPr>
      </p:pic>
    </p:spTree>
    <p:extLst>
      <p:ext uri="{BB962C8B-B14F-4D97-AF65-F5344CB8AC3E}">
        <p14:creationId xmlns:p14="http://schemas.microsoft.com/office/powerpoint/2010/main" val="1145553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</Words>
  <Application>Microsoft Macintosh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Potential Temperature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Potential Temperature</dc:title>
  <dc:creator>Cliff Mass</dc:creator>
  <cp:lastModifiedBy>Cliff Mass</cp:lastModifiedBy>
  <cp:revision>1</cp:revision>
  <dcterms:created xsi:type="dcterms:W3CDTF">2016-12-09T18:58:51Z</dcterms:created>
  <dcterms:modified xsi:type="dcterms:W3CDTF">2016-12-09T19:04:15Z</dcterms:modified>
</cp:coreProperties>
</file>