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09B6F-2893-794E-977F-B2F9DAFD4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52809-EE8E-6A48-B3F8-A89DCFB09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9DB16-8AAB-7A4D-AEB8-7A21ACB9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1C19-78D8-674A-AB7B-69152310F4A0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6845C-665B-2049-84A1-1DB5C5BD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FC421-9FD1-1248-ABAC-79A6F63B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C968-1B9C-7341-A46B-FFE935491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8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170B-53D6-D94A-AE6B-FBD3A145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A9999-FD6D-D246-890D-C11A2A88B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A9EB8-F6B2-7741-998B-D03B7067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1C19-78D8-674A-AB7B-69152310F4A0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44424-51F6-1D4D-9E3C-213C6107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C0C3-5DEF-684A-A066-573B87D3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C968-1B9C-7341-A46B-FFE935491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2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E6358-1237-1643-B0EC-63250F731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C26BA-6EB5-1F42-AFBC-A49DB75CE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51D23-3371-B345-BC3A-AE8DE347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1C19-78D8-674A-AB7B-69152310F4A0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D80BC-1095-B942-81A7-5C5B59BD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3D092-27D2-0B43-B24F-AA3A61C3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C968-1B9C-7341-A46B-FFE935491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8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F8F1B-DCFD-F441-994D-EC9F7E58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383EC-7027-9740-AE62-B07DF23B1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C4E96-DAF7-F64C-9086-6EDBB463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1C19-78D8-674A-AB7B-69152310F4A0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62E58-8AA1-2B42-A102-4CFCC953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B43C7-C73C-2A42-9C17-69841A6D5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C968-1B9C-7341-A46B-FFE935491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3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6516-F7DE-8048-BC38-59B7F28BF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CE3D3-C334-6D49-ADE8-4ACD05829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E0D77-11C7-3147-B624-D3C5F6AC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1C19-78D8-674A-AB7B-69152310F4A0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A06A8-C2CF-7B4A-B2B5-2685C6FE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3A7DD-800D-E647-B283-18E4C1289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C968-1B9C-7341-A46B-FFE935491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2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CE0C9-0E9B-DB44-BF81-27DD3AE3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78816-CD1E-2444-B40C-7989D289C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267EF-3A0B-8140-A14F-51397CAD2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A6FCF-E03A-BC44-A37A-3286E9CC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1C19-78D8-674A-AB7B-69152310F4A0}" type="datetimeFigureOut">
              <a:rPr lang="en-US" smtClean="0"/>
              <a:t>3/4/21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39598-2D49-8F46-A11B-A897508F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56B2B-C166-4F40-B1F1-5FD93DBC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C968-1B9C-7341-A46B-FFE935491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3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168C-FA9D-9849-B9E7-3096238C4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4E23B-5A38-4B49-830F-97BB6C00A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D97E0-EC06-F742-AEC9-41FCAC171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444976-D746-F040-A01A-1C00A1815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AD7DB-057E-D345-AFB1-BCA385380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EC8A0D-9419-C542-B277-B1E8EF26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1C19-78D8-674A-AB7B-69152310F4A0}" type="datetimeFigureOut">
              <a:rPr lang="en-US" smtClean="0"/>
              <a:t>3/4/21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B35D48-BCE6-544C-8696-726FF7395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C9F755-D73F-B448-BA23-63D94205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C968-1B9C-7341-A46B-FFE935491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4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C9A3-6E24-8B4F-856D-087990B5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F0174-A93A-E140-8B68-BBBA97F1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1C19-78D8-674A-AB7B-69152310F4A0}" type="datetimeFigureOut">
              <a:rPr lang="en-US" smtClean="0"/>
              <a:t>3/4/21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085E4-001F-0846-90EC-AF183EBF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3104A-CE13-A94F-9EC1-D45B3BB4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C968-1B9C-7341-A46B-FFE935491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29F04-C0A7-F54F-829A-CDCFE532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1C19-78D8-674A-AB7B-69152310F4A0}" type="datetimeFigureOut">
              <a:rPr lang="en-US" smtClean="0"/>
              <a:t>3/4/21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0E6D5-8D1D-C04D-A4DC-46CB30D9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9E11B-908D-7B4F-896A-E90BA19A3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C968-1B9C-7341-A46B-FFE935491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7264-D3C6-6E48-AB91-A5D47D8A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A2B7-398E-7842-9267-DBF3E728D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9216A-FA32-2E4F-81A2-A8EDB86DD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30B54-1ECB-E640-8BCD-1AECF3D5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1C19-78D8-674A-AB7B-69152310F4A0}" type="datetimeFigureOut">
              <a:rPr lang="en-US" smtClean="0"/>
              <a:t>3/4/21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0A10B-6B5B-FD4F-984B-E2231EF80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DD951-9FC0-8F4E-B296-731994CA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C968-1B9C-7341-A46B-FFE935491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7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0BAE-DC8F-9948-B4AA-F554F1575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507DD-5A9A-9447-9E48-FC4D38EB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A8CAB-0C0A-EC41-B772-E05B9C8FC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EDB24-E46A-7242-898B-52721D3E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1C19-78D8-674A-AB7B-69152310F4A0}" type="datetimeFigureOut">
              <a:rPr lang="en-US" smtClean="0"/>
              <a:t>3/4/21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B5A06-0A11-4C45-A0F9-83E8E26D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448E1-F053-F944-9BE7-5718B8A0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C968-1B9C-7341-A46B-FFE935491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5395DD-45F1-774C-A7F0-89E2D0D1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CF831-137D-C44F-9688-044D32BDD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B6044-63BA-3248-A0E6-9940028BB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61C19-78D8-674A-AB7B-69152310F4A0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D691-68A0-0842-87A0-8D3A80084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259D7-18A4-5246-9704-49895B24C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8C968-1B9C-7341-A46B-FFE935491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7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DA2C01-240C-C346-985B-8BEF1645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Radars as Rain Gauges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AB33B1-7FBA-EE4C-B2BC-3305A9520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90" y="1553776"/>
            <a:ext cx="5804338" cy="4414537"/>
          </a:xfrm>
        </p:spPr>
        <p:txBody>
          <a:bodyPr>
            <a:noAutofit/>
          </a:bodyPr>
          <a:lstStyle/>
          <a:p>
            <a:r>
              <a:rPr lang="en-US" sz="3200" dirty="0"/>
              <a:t>It is possible to estimate precipitation intensity and precipitation accumulation from radar data.</a:t>
            </a:r>
          </a:p>
          <a:p>
            <a:r>
              <a:rPr lang="en-US" sz="3200" dirty="0"/>
              <a:t>Very valuable because you can’t have rain gauges everywhere.</a:t>
            </a:r>
          </a:p>
          <a:p>
            <a:r>
              <a:rPr lang="en-US" sz="3200" dirty="0"/>
              <a:t>This relationship has been studied extensive in many regions, seasons, and precipitation regimes.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B7DC7FDA-0F20-C14D-837A-6813F7E88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713" y="1363018"/>
            <a:ext cx="5205986" cy="460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1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5409-9EA4-B549-9C02-DB0DAE62D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536"/>
            <a:ext cx="3882081" cy="120418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Z-R relationship (reflectivity-rainfall rate)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21CD7-1705-0749-BB56-67DFB6105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45" y="2681068"/>
            <a:ext cx="3882080" cy="3723837"/>
          </a:xfrm>
        </p:spPr>
        <p:txBody>
          <a:bodyPr/>
          <a:lstStyle/>
          <a:p>
            <a:r>
              <a:rPr lang="en-US" dirty="0"/>
              <a:t>Different values used at various sites</a:t>
            </a:r>
          </a:p>
          <a:p>
            <a:r>
              <a:rPr lang="en-US" dirty="0"/>
              <a:t>Can calibrate using radar and rain gauge data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D6A290D5-2764-5547-9467-B42172DDD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226" y="604460"/>
            <a:ext cx="5872574" cy="595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8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9B45-9E13-424F-B197-5D1816A6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1" y="27053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Also a dual-polarization algorithm for rain rate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8C759-DF5C-8946-94E2-35C09139A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56531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Rainfall retrievals using combinations of reflectivity (</a:t>
            </a:r>
            <a:r>
              <a:rPr 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3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), differential reflectivity (</a:t>
            </a:r>
            <a:r>
              <a:rPr 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3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), and specific differential phase (</a:t>
            </a:r>
            <a:r>
              <a:rPr 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3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dp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 are made.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Have advantages over traditional 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 methods because more information about the drop size distribution (DSD) and hydrometeor type are available.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Generally better</a:t>
            </a:r>
          </a:p>
        </p:txBody>
      </p:sp>
    </p:spTree>
    <p:extLst>
      <p:ext uri="{BB962C8B-B14F-4D97-AF65-F5344CB8AC3E}">
        <p14:creationId xmlns:p14="http://schemas.microsoft.com/office/powerpoint/2010/main" val="393035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42B3-C219-2C46-B139-00725BDB3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AFE195D1-655A-9C45-B2A4-C10E6FCA2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103" y="860447"/>
            <a:ext cx="5369021" cy="4749519"/>
          </a:xfr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248824C-5FDC-0249-9C78-3ED9E17AB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026" y="860447"/>
            <a:ext cx="5369020" cy="474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5E35F2-D59C-4D4C-9DE8-245A88B21A68}"/>
              </a:ext>
            </a:extLst>
          </p:cNvPr>
          <p:cNvSpPr txBox="1"/>
          <p:nvPr/>
        </p:nvSpPr>
        <p:spPr>
          <a:xfrm>
            <a:off x="2471351" y="5894173"/>
            <a:ext cx="95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Dual Pol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6C3762-97A4-2A4D-8500-1DC016C12C72}"/>
              </a:ext>
            </a:extLst>
          </p:cNvPr>
          <p:cNvSpPr txBox="1"/>
          <p:nvPr/>
        </p:nvSpPr>
        <p:spPr>
          <a:xfrm>
            <a:off x="8465973" y="5881816"/>
            <a:ext cx="153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Traditional Z-R</a:t>
            </a:r>
          </a:p>
        </p:txBody>
      </p:sp>
    </p:spTree>
    <p:extLst>
      <p:ext uri="{BB962C8B-B14F-4D97-AF65-F5344CB8AC3E}">
        <p14:creationId xmlns:p14="http://schemas.microsoft.com/office/powerpoint/2010/main" val="363744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425F-CD69-604D-B6C5-BA751E97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43F3A343-F333-944A-A058-BD41A6E97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2627" y="548516"/>
            <a:ext cx="5943328" cy="5760967"/>
          </a:xfrm>
        </p:spPr>
      </p:pic>
    </p:spTree>
    <p:extLst>
      <p:ext uri="{BB962C8B-B14F-4D97-AF65-F5344CB8AC3E}">
        <p14:creationId xmlns:p14="http://schemas.microsoft.com/office/powerpoint/2010/main" val="4198422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127</Words>
  <Application>Microsoft Macintosh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Radars as Rain Gauges</vt:lpstr>
      <vt:lpstr>Z-R relationship (reflectivity-rainfall rate)</vt:lpstr>
      <vt:lpstr>Also a dual-polarization algorithm for rain rate estimation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Radars as Rain Gauges</dc:title>
  <dc:creator>Clifford F. Mass</dc:creator>
  <cp:lastModifiedBy>Clifford F. Mass</cp:lastModifiedBy>
  <cp:revision>5</cp:revision>
  <dcterms:created xsi:type="dcterms:W3CDTF">2021-03-04T22:23:59Z</dcterms:created>
  <dcterms:modified xsi:type="dcterms:W3CDTF">2021-03-04T22:59:52Z</dcterms:modified>
</cp:coreProperties>
</file>