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EB1BD-9CE9-4471-B304-9EDA30998639}" type="datetimeFigureOut">
              <a:rPr lang="en-US" smtClean="0"/>
              <a:t>8/20/2008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708DA-8FEF-481C-90DE-3FC1F72DD0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EB1BD-9CE9-4471-B304-9EDA30998639}" type="datetimeFigureOut">
              <a:rPr lang="en-US" smtClean="0"/>
              <a:t>8/20/2008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708DA-8FEF-481C-90DE-3FC1F72DD0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EB1BD-9CE9-4471-B304-9EDA30998639}" type="datetimeFigureOut">
              <a:rPr lang="en-US" smtClean="0"/>
              <a:t>8/20/2008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708DA-8FEF-481C-90DE-3FC1F72DD0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EB1BD-9CE9-4471-B304-9EDA30998639}" type="datetimeFigureOut">
              <a:rPr lang="en-US" smtClean="0"/>
              <a:t>8/20/2008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708DA-8FEF-481C-90DE-3FC1F72DD0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EB1BD-9CE9-4471-B304-9EDA30998639}" type="datetimeFigureOut">
              <a:rPr lang="en-US" smtClean="0"/>
              <a:t>8/20/2008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708DA-8FEF-481C-90DE-3FC1F72DD0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EB1BD-9CE9-4471-B304-9EDA30998639}" type="datetimeFigureOut">
              <a:rPr lang="en-US" smtClean="0"/>
              <a:t>8/20/2008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708DA-8FEF-481C-90DE-3FC1F72DD0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EB1BD-9CE9-4471-B304-9EDA30998639}" type="datetimeFigureOut">
              <a:rPr lang="en-US" smtClean="0"/>
              <a:t>8/20/2008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708DA-8FEF-481C-90DE-3FC1F72DD0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EB1BD-9CE9-4471-B304-9EDA30998639}" type="datetimeFigureOut">
              <a:rPr lang="en-US" smtClean="0"/>
              <a:t>8/20/2008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708DA-8FEF-481C-90DE-3FC1F72DD0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EB1BD-9CE9-4471-B304-9EDA30998639}" type="datetimeFigureOut">
              <a:rPr lang="en-US" smtClean="0"/>
              <a:t>8/20/2008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708DA-8FEF-481C-90DE-3FC1F72DD0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EB1BD-9CE9-4471-B304-9EDA30998639}" type="datetimeFigureOut">
              <a:rPr lang="en-US" smtClean="0"/>
              <a:t>8/20/2008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708DA-8FEF-481C-90DE-3FC1F72DD0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EB1BD-9CE9-4471-B304-9EDA30998639}" type="datetimeFigureOut">
              <a:rPr lang="en-US" smtClean="0"/>
              <a:t>8/20/2008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708DA-8FEF-481C-90DE-3FC1F72DD0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EB1BD-9CE9-4471-B304-9EDA30998639}" type="datetimeFigureOut">
              <a:rPr lang="en-US" smtClean="0"/>
              <a:t>8/20/2008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3708DA-8FEF-481C-90DE-3FC1F72DD0F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990600"/>
          </a:xfrm>
        </p:spPr>
        <p:txBody>
          <a:bodyPr/>
          <a:lstStyle/>
          <a:p>
            <a:r>
              <a:rPr lang="en-US" sz="3200"/>
              <a:t>Integrated Datasets (IDs) </a:t>
            </a:r>
            <a:br>
              <a:rPr lang="en-US" sz="3200"/>
            </a:br>
            <a:r>
              <a:rPr lang="en-US" sz="2400" b="0"/>
              <a:t>Wood/Bretherton proposal</a:t>
            </a:r>
            <a:endParaRPr lang="en-US" sz="2400" b="0" i="1"/>
          </a:p>
        </p:txBody>
      </p:sp>
      <p:graphicFrame>
        <p:nvGraphicFramePr>
          <p:cNvPr id="184441" name="Group 121"/>
          <p:cNvGraphicFramePr>
            <a:graphicFrameLocks noGrp="1"/>
          </p:cNvGraphicFramePr>
          <p:nvPr/>
        </p:nvGraphicFramePr>
        <p:xfrm>
          <a:off x="0" y="1143000"/>
          <a:ext cx="9144000" cy="5839461"/>
        </p:xfrm>
        <a:graphic>
          <a:graphicData uri="http://schemas.openxmlformats.org/drawingml/2006/table">
            <a:tbl>
              <a:tblPr/>
              <a:tblGrid>
                <a:gridCol w="1443038"/>
                <a:gridCol w="2647950"/>
                <a:gridCol w="2246312"/>
                <a:gridCol w="2806700"/>
              </a:tblGrid>
              <a:tr h="681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yriad Web" pitchFamily="34" charset="0"/>
                          <a:ea typeface="HG Mincho Light J"/>
                          <a:cs typeface="Times New Roman" pitchFamily="18" charset="0"/>
                        </a:rPr>
                        <a:t>ID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yriad Web" pitchFamily="34" charset="0"/>
                        <a:ea typeface="HG Mincho Light J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yriad Web" pitchFamily="34" charset="0"/>
                          <a:ea typeface="HG Mincho Light J"/>
                          <a:cs typeface="Times New Roman" pitchFamily="18" charset="0"/>
                        </a:rPr>
                        <a:t>Rationale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yriad Web" pitchFamily="34" charset="0"/>
                        <a:ea typeface="HG Mincho Light J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yriad Web" pitchFamily="34" charset="0"/>
                          <a:ea typeface="HG Mincho Light J"/>
                          <a:cs typeface="Times New Roman" pitchFamily="18" charset="0"/>
                        </a:rPr>
                        <a:t>Space/Time scale; Location; Platforms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yriad Web" pitchFamily="34" charset="0"/>
                        <a:ea typeface="HG Mincho Light J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yriad Web" pitchFamily="34" charset="0"/>
                          <a:ea typeface="HG Mincho Light J"/>
                          <a:cs typeface="Times New Roman" pitchFamily="18" charset="0"/>
                        </a:rPr>
                        <a:t>Parameters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yriad Web" pitchFamily="34" charset="0"/>
                        <a:ea typeface="HG Mincho Light J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yriad Web" pitchFamily="34" charset="0"/>
                          <a:ea typeface="HG Mincho Light J"/>
                          <a:cs typeface="Times New Roman" pitchFamily="18" charset="0"/>
                        </a:rPr>
                        <a:t>Combined Drizzle Dataset (CD-ID)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yriad Web" pitchFamily="34" charset="0"/>
                        <a:ea typeface="HG Mincho Light J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yriad Web" pitchFamily="34" charset="0"/>
                          <a:ea typeface="HG Mincho Light J"/>
                          <a:cs typeface="Times New Roman" pitchFamily="18" charset="0"/>
                        </a:rPr>
                        <a:t>Collocated precipitation, aerosol and cloud micro- and macrophysical properties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yriad Web" pitchFamily="34" charset="0"/>
                        <a:ea typeface="HG Mincho Light J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yriad Web" pitchFamily="34" charset="0"/>
                          <a:ea typeface="HG Mincho Light J"/>
                          <a:cs typeface="Times New Roman" pitchFamily="18" charset="0"/>
                        </a:rPr>
                        <a:t>~50 km, 10s of mins;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yriad Web" pitchFamily="34" charset="0"/>
                        <a:ea typeface="HG Mincho Light J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yriad Web" pitchFamily="34" charset="0"/>
                          <a:ea typeface="HG Mincho Light J"/>
                          <a:cs typeface="Times New Roman" pitchFamily="18" charset="0"/>
                        </a:rPr>
                        <a:t>All flight locations;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yriad Web" pitchFamily="34" charset="0"/>
                        <a:ea typeface="HG Mincho Light J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yriad Web" pitchFamily="34" charset="0"/>
                          <a:ea typeface="HG Mincho Light J"/>
                          <a:cs typeface="Times New Roman" pitchFamily="18" charset="0"/>
                        </a:rPr>
                        <a:t>C-130, RHB, other a/c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yriad Web" pitchFamily="34" charset="0"/>
                        <a:ea typeface="HG Mincho Light J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yriad Web" pitchFamily="34" charset="0"/>
                          <a:ea typeface="HG Mincho Light J"/>
                          <a:cs typeface="Times New Roman" pitchFamily="18" charset="0"/>
                        </a:rPr>
                        <a:t>Precip. rate, LWP, cloud thickness, cloud drop conc., subcloud aerosol size distribution and chemistry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yriad Web" pitchFamily="34" charset="0"/>
                        <a:ea typeface="HG Mincho Light J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1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yriad Web" pitchFamily="34" charset="0"/>
                          <a:ea typeface="HG Mincho Light J"/>
                          <a:cs typeface="Times New Roman" pitchFamily="18" charset="0"/>
                        </a:rPr>
                        <a:t>Cross-Section Dataset (XS-ID)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yriad Web" pitchFamily="34" charset="0"/>
                        <a:ea typeface="HG Mincho Light J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yriad Web" pitchFamily="34" charset="0"/>
                          <a:ea typeface="HG Mincho Light J"/>
                          <a:cs typeface="Times New Roman" pitchFamily="18" charset="0"/>
                        </a:rPr>
                        <a:t>Data on E-W cross-section along 20°S from coast to ~1500 km offshore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yriad Web" pitchFamily="34" charset="0"/>
                        <a:ea typeface="HG Mincho Light J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yriad Web" pitchFamily="34" charset="0"/>
                          <a:ea typeface="HG Mincho Light J"/>
                          <a:cs typeface="Times New Roman" pitchFamily="18" charset="0"/>
                        </a:rPr>
                        <a:t>~250-1500 km, 6 hr;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yriad Web" pitchFamily="34" charset="0"/>
                        <a:ea typeface="HG Mincho Light J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yriad Web" pitchFamily="34" charset="0"/>
                          <a:ea typeface="HG Mincho Light J"/>
                          <a:cs typeface="Times New Roman" pitchFamily="18" charset="0"/>
                        </a:rPr>
                        <a:t>Along 20°S, 70-85°W;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yriad Web" pitchFamily="34" charset="0"/>
                        <a:ea typeface="HG Mincho Light J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yriad Web" pitchFamily="34" charset="0"/>
                          <a:ea typeface="HG Mincho Light J"/>
                          <a:cs typeface="Times New Roman" pitchFamily="18" charset="0"/>
                        </a:rPr>
                        <a:t>C-130, UK 146, RHB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yriad Web" pitchFamily="34" charset="0"/>
                        <a:ea typeface="HG Mincho Light J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yriad Web" pitchFamily="34" charset="0"/>
                          <a:ea typeface="HG Mincho Light J"/>
                          <a:cs typeface="Times New Roman" pitchFamily="18" charset="0"/>
                        </a:rPr>
                        <a:t>MBL depth, profiles, z</a:t>
                      </a:r>
                      <a:r>
                        <a:rPr kumimoji="0" lang="en-US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yriad Web" pitchFamily="34" charset="0"/>
                          <a:ea typeface="HG Mincho Light J"/>
                          <a:cs typeface="Times New Roman" pitchFamily="18" charset="0"/>
                        </a:rPr>
                        <a:t>cb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yriad Web" pitchFamily="34" charset="0"/>
                          <a:ea typeface="HG Mincho Light J"/>
                          <a:cs typeface="Times New Roman" pitchFamily="18" charset="0"/>
                        </a:rPr>
                        <a:t>, LWP, CF, precip. rate, cloud microphysics (drop conc. and r</a:t>
                      </a:r>
                      <a:r>
                        <a:rPr kumimoji="0" lang="en-US" sz="16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yriad Web" pitchFamily="34" charset="0"/>
                          <a:ea typeface="HG Mincho Light J"/>
                          <a:cs typeface="Times New Roman" pitchFamily="18" charset="0"/>
                        </a:rPr>
                        <a:t>e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yriad Web" pitchFamily="34" charset="0"/>
                          <a:ea typeface="HG Mincho Light J"/>
                          <a:cs typeface="Times New Roman" pitchFamily="18" charset="0"/>
                        </a:rPr>
                        <a:t>), aerosol size dist. and speciation in/above MBL,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yriad Web" pitchFamily="34" charset="0"/>
                        <a:ea typeface="HG Mincho Light J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yriad Web" pitchFamily="34" charset="0"/>
                          <a:ea typeface="HG Mincho Light J"/>
                          <a:cs typeface="Times New Roman" pitchFamily="18" charset="0"/>
                        </a:rPr>
                        <a:t>Anthropogenic indicators (SO</a:t>
                      </a:r>
                      <a:r>
                        <a:rPr kumimoji="0" lang="en-US" sz="1600" b="0" i="0" u="none" strike="noStrike" cap="none" normalizeH="0" baseline="-3000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yriad Web" pitchFamily="34" charset="0"/>
                          <a:ea typeface="HG Mincho Light J"/>
                          <a:cs typeface="Times New Roman" pitchFamily="18" charset="0"/>
                        </a:rPr>
                        <a:t>2</a:t>
                      </a: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yriad Web" pitchFamily="34" charset="0"/>
                          <a:ea typeface="HG Mincho Light J"/>
                          <a:cs typeface="Times New Roman" pitchFamily="18" charset="0"/>
                        </a:rPr>
                        <a:t>, CO)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yriad Web" pitchFamily="34" charset="0"/>
                        <a:ea typeface="HG Mincho Light J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57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yriad Web" pitchFamily="34" charset="0"/>
                          <a:ea typeface="HG Mincho Light J"/>
                          <a:cs typeface="Times New Roman" pitchFamily="18" charset="0"/>
                        </a:rPr>
                        <a:t>Lagrangian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yriad Web" pitchFamily="34" charset="0"/>
                        <a:ea typeface="HG Mincho Light J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yriad Web" pitchFamily="34" charset="0"/>
                          <a:ea typeface="HG Mincho Light J"/>
                          <a:cs typeface="Times New Roman" pitchFamily="18" charset="0"/>
                        </a:rPr>
                        <a:t>Dataset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yriad Web" pitchFamily="34" charset="0"/>
                        <a:ea typeface="HG Mincho Light J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yriad Web" pitchFamily="34" charset="0"/>
                          <a:ea typeface="HG Mincho Light J"/>
                          <a:cs typeface="Times New Roman" pitchFamily="18" charset="0"/>
                        </a:rPr>
                        <a:t>(Lag-ID)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yriad Web" pitchFamily="34" charset="0"/>
                        <a:ea typeface="HG Mincho Light J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yriad Web" pitchFamily="34" charset="0"/>
                          <a:ea typeface="HG Mincho Light J"/>
                          <a:cs typeface="Times New Roman" pitchFamily="18" charset="0"/>
                        </a:rPr>
                        <a:t>MBL, aerosol, cloud, drizzle evolution for multiple </a:t>
                      </a:r>
                      <a:r>
                        <a:rPr kumimoji="0" lang="en-US" sz="1800" b="0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yriad Web" pitchFamily="34" charset="0"/>
                          <a:ea typeface="HG Mincho Light J"/>
                          <a:cs typeface="Times New Roman" pitchFamily="18" charset="0"/>
                        </a:rPr>
                        <a:t>POC-Drift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yriad Web" pitchFamily="34" charset="0"/>
                          <a:ea typeface="HG Mincho Light J"/>
                          <a:cs typeface="Times New Roman" pitchFamily="18" charset="0"/>
                        </a:rPr>
                        <a:t> and polluted Lagrangian flights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yriad Web" pitchFamily="34" charset="0"/>
                        <a:ea typeface="HG Mincho Light J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yriad Web" pitchFamily="34" charset="0"/>
                          <a:ea typeface="HG Mincho Light J"/>
                          <a:cs typeface="Times New Roman" pitchFamily="18" charset="0"/>
                        </a:rPr>
                        <a:t>Function of time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yriad Web" pitchFamily="34" charset="0"/>
                        <a:ea typeface="HG Mincho Light J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yriad Web" pitchFamily="34" charset="0"/>
                          <a:ea typeface="HG Mincho Light J"/>
                          <a:cs typeface="Times New Roman" pitchFamily="18" charset="0"/>
                        </a:rPr>
                        <a:t>C-130 and other a/c</a:t>
                      </a: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yriad Web" pitchFamily="34" charset="0"/>
                        <a:ea typeface="HG Mincho Light J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yriad Web" pitchFamily="34" charset="0"/>
                          <a:ea typeface="HG Mincho Light J"/>
                          <a:cs typeface="Times New Roman" pitchFamily="18" charset="0"/>
                        </a:rPr>
                        <a:t>As for XS-ID, including interpolated reanalysis data</a:t>
                      </a:r>
                      <a:endParaRPr kumimoji="0" lang="en-US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Myriad Web" pitchFamily="34" charset="0"/>
                        <a:ea typeface="HG Mincho Light J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178</Words>
  <Application>Microsoft Office PowerPoint</Application>
  <PresentationFormat>On-screen Show (4:3)</PresentationFormat>
  <Paragraphs>25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Integrated Datasets (IDs)  Wood/Bretherton proposal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Integrated Datasets (IDs)  Wood/Bretherton proposal</dc:title>
  <dc:creator> </dc:creator>
  <cp:lastModifiedBy> </cp:lastModifiedBy>
  <cp:revision>1</cp:revision>
  <dcterms:created xsi:type="dcterms:W3CDTF">2008-08-20T19:11:29Z</dcterms:created>
  <dcterms:modified xsi:type="dcterms:W3CDTF">2008-08-20T19:12:19Z</dcterms:modified>
</cp:coreProperties>
</file>