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8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1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1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9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3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00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2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2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D90F-A142-4232-8726-1031B02D57D3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9CEE4-78D3-4648-AFD8-57AF94ABA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11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atmos.washington.edu/~robwood/teaching/535/Phase_diag_wat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425386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25087" y="1654314"/>
            <a:ext cx="5629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err="1" smtClean="0"/>
              <a:t>e</a:t>
            </a:r>
            <a:r>
              <a:rPr lang="en-US" sz="4000" baseline="-25000" dirty="0" err="1" smtClean="0"/>
              <a:t>s</a:t>
            </a:r>
            <a:endParaRPr lang="en-US" sz="40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4038600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err="1" smtClean="0"/>
              <a:t>e</a:t>
            </a:r>
            <a:r>
              <a:rPr lang="en-US" sz="4000" baseline="-25000" dirty="0" err="1" smtClean="0"/>
              <a:t>i</a:t>
            </a:r>
            <a:endParaRPr lang="en-US" sz="4000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3075057"/>
            <a:ext cx="5629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err="1" smtClean="0"/>
              <a:t>e</a:t>
            </a:r>
            <a:r>
              <a:rPr lang="en-US" sz="4000" baseline="-25000" dirty="0" err="1"/>
              <a:t>s</a:t>
            </a:r>
            <a:endParaRPr lang="en-US" sz="4000" baseline="-25000" dirty="0"/>
          </a:p>
        </p:txBody>
      </p:sp>
      <p:sp>
        <p:nvSpPr>
          <p:cNvPr id="6" name="Freeform 5"/>
          <p:cNvSpPr/>
          <p:nvPr/>
        </p:nvSpPr>
        <p:spPr>
          <a:xfrm>
            <a:off x="2590800" y="3618411"/>
            <a:ext cx="427204" cy="522515"/>
          </a:xfrm>
          <a:custGeom>
            <a:avLst/>
            <a:gdLst>
              <a:gd name="connsiteX0" fmla="*/ 179010 w 427204"/>
              <a:gd name="connsiteY0" fmla="*/ 0 h 522515"/>
              <a:gd name="connsiteX1" fmla="*/ 9193 w 427204"/>
              <a:gd name="connsiteY1" fmla="*/ 431075 h 522515"/>
              <a:gd name="connsiteX2" fmla="*/ 427204 w 427204"/>
              <a:gd name="connsiteY2" fmla="*/ 522515 h 52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7204" h="522515">
                <a:moveTo>
                  <a:pt x="179010" y="0"/>
                </a:moveTo>
                <a:cubicBezTo>
                  <a:pt x="73418" y="171994"/>
                  <a:pt x="-32173" y="343989"/>
                  <a:pt x="9193" y="431075"/>
                </a:cubicBezTo>
                <a:cubicBezTo>
                  <a:pt x="50559" y="518161"/>
                  <a:pt x="238881" y="520338"/>
                  <a:pt x="427204" y="522515"/>
                </a:cubicBezTo>
              </a:path>
            </a:pathLst>
          </a:custGeom>
          <a:noFill/>
          <a:ln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 rot="11997117">
            <a:off x="3630137" y="3713801"/>
            <a:ext cx="386578" cy="579562"/>
          </a:xfrm>
          <a:custGeom>
            <a:avLst/>
            <a:gdLst>
              <a:gd name="connsiteX0" fmla="*/ 179010 w 427204"/>
              <a:gd name="connsiteY0" fmla="*/ 0 h 522515"/>
              <a:gd name="connsiteX1" fmla="*/ 9193 w 427204"/>
              <a:gd name="connsiteY1" fmla="*/ 431075 h 522515"/>
              <a:gd name="connsiteX2" fmla="*/ 427204 w 427204"/>
              <a:gd name="connsiteY2" fmla="*/ 522515 h 52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7204" h="522515">
                <a:moveTo>
                  <a:pt x="179010" y="0"/>
                </a:moveTo>
                <a:cubicBezTo>
                  <a:pt x="73418" y="171994"/>
                  <a:pt x="-32173" y="343989"/>
                  <a:pt x="9193" y="431075"/>
                </a:cubicBezTo>
                <a:cubicBezTo>
                  <a:pt x="50559" y="518161"/>
                  <a:pt x="238881" y="520338"/>
                  <a:pt x="427204" y="522515"/>
                </a:cubicBezTo>
              </a:path>
            </a:pathLst>
          </a:custGeom>
          <a:noFill/>
          <a:ln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 rot="11927336">
            <a:off x="6510431" y="1403809"/>
            <a:ext cx="427204" cy="522515"/>
          </a:xfrm>
          <a:custGeom>
            <a:avLst/>
            <a:gdLst>
              <a:gd name="connsiteX0" fmla="*/ 179010 w 427204"/>
              <a:gd name="connsiteY0" fmla="*/ 0 h 522515"/>
              <a:gd name="connsiteX1" fmla="*/ 9193 w 427204"/>
              <a:gd name="connsiteY1" fmla="*/ 431075 h 522515"/>
              <a:gd name="connsiteX2" fmla="*/ 427204 w 427204"/>
              <a:gd name="connsiteY2" fmla="*/ 522515 h 52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7204" h="522515">
                <a:moveTo>
                  <a:pt x="179010" y="0"/>
                </a:moveTo>
                <a:cubicBezTo>
                  <a:pt x="73418" y="171994"/>
                  <a:pt x="-32173" y="343989"/>
                  <a:pt x="9193" y="431075"/>
                </a:cubicBezTo>
                <a:cubicBezTo>
                  <a:pt x="50559" y="518161"/>
                  <a:pt x="238881" y="520338"/>
                  <a:pt x="427204" y="522515"/>
                </a:cubicBezTo>
              </a:path>
            </a:pathLst>
          </a:custGeom>
          <a:noFill/>
          <a:ln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6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robwood</dc:creator>
  <cp:lastModifiedBy> </cp:lastModifiedBy>
  <cp:revision>1</cp:revision>
  <dcterms:created xsi:type="dcterms:W3CDTF">2013-04-19T17:27:21Z</dcterms:created>
  <dcterms:modified xsi:type="dcterms:W3CDTF">2013-04-19T17:31:57Z</dcterms:modified>
</cp:coreProperties>
</file>